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7"/>
  </p:notesMasterIdLst>
  <p:sldIdLst>
    <p:sldId id="256" r:id="rId2"/>
    <p:sldId id="258" r:id="rId3"/>
    <p:sldId id="265" r:id="rId4"/>
    <p:sldId id="259" r:id="rId5"/>
    <p:sldId id="302" r:id="rId6"/>
    <p:sldId id="26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264" r:id="rId23"/>
    <p:sldId id="318" r:id="rId24"/>
    <p:sldId id="320" r:id="rId25"/>
    <p:sldId id="31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85C49-9EAA-4184-A411-661661004937}">
  <a:tblStyle styleId="{CD085C49-9EAA-4184-A411-6616610049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11a1df3f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11a1df3f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1a97714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1a97714c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6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60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1a97714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1a97714c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237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776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1a97714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1a97714c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605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142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1a97714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1a97714c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62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155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1a97714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1a97714c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582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04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1a97714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1a97714c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277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79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101640244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101640244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101640244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101640244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42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19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1a97714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1a97714c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41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1a97714c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1a97714c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11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2efc3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2efc36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67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92600" y="910200"/>
            <a:ext cx="3499500" cy="27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92600" y="3742573"/>
            <a:ext cx="2766000" cy="48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295300" y="2190250"/>
            <a:ext cx="31353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304050" y="3038650"/>
            <a:ext cx="3135300" cy="26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157388" y="2190245"/>
            <a:ext cx="1137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9"/>
          <p:cNvGrpSpPr/>
          <p:nvPr/>
        </p:nvGrpSpPr>
        <p:grpSpPr>
          <a:xfrm>
            <a:off x="53" y="-156420"/>
            <a:ext cx="9144199" cy="5965786"/>
            <a:chOff x="1237350" y="1268900"/>
            <a:chExt cx="4842300" cy="3159175"/>
          </a:xfrm>
        </p:grpSpPr>
        <p:sp>
          <p:nvSpPr>
            <p:cNvPr id="131" name="Google Shape;131;p9"/>
            <p:cNvSpPr/>
            <p:nvPr/>
          </p:nvSpPr>
          <p:spPr>
            <a:xfrm>
              <a:off x="1237350" y="1268900"/>
              <a:ext cx="4842300" cy="1396825"/>
            </a:xfrm>
            <a:custGeom>
              <a:avLst/>
              <a:gdLst/>
              <a:ahLst/>
              <a:cxnLst/>
              <a:rect l="l" t="t" r="r" b="b"/>
              <a:pathLst>
                <a:path w="193692" h="55873" extrusionOk="0">
                  <a:moveTo>
                    <a:pt x="162416" y="1"/>
                  </a:moveTo>
                  <a:cubicBezTo>
                    <a:pt x="118710" y="1"/>
                    <a:pt x="74999" y="50939"/>
                    <a:pt x="31288" y="50939"/>
                  </a:cubicBezTo>
                  <a:cubicBezTo>
                    <a:pt x="20859" y="50939"/>
                    <a:pt x="10429" y="48039"/>
                    <a:pt x="0" y="40856"/>
                  </a:cubicBezTo>
                  <a:lnTo>
                    <a:pt x="0" y="45023"/>
                  </a:lnTo>
                  <a:cubicBezTo>
                    <a:pt x="10884" y="52780"/>
                    <a:pt x="21768" y="55872"/>
                    <a:pt x="32651" y="55872"/>
                  </a:cubicBezTo>
                  <a:cubicBezTo>
                    <a:pt x="75449" y="55872"/>
                    <a:pt x="118246" y="8059"/>
                    <a:pt x="161038" y="8059"/>
                  </a:cubicBezTo>
                  <a:cubicBezTo>
                    <a:pt x="171923" y="8059"/>
                    <a:pt x="182807" y="11153"/>
                    <a:pt x="193691" y="18913"/>
                  </a:cubicBezTo>
                  <a:lnTo>
                    <a:pt x="193691" y="10079"/>
                  </a:lnTo>
                  <a:cubicBezTo>
                    <a:pt x="183266" y="2899"/>
                    <a:pt x="172841" y="1"/>
                    <a:pt x="16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237350" y="2135750"/>
              <a:ext cx="4842300" cy="1148075"/>
            </a:xfrm>
            <a:custGeom>
              <a:avLst/>
              <a:gdLst/>
              <a:ahLst/>
              <a:cxnLst/>
              <a:rect l="l" t="t" r="r" b="b"/>
              <a:pathLst>
                <a:path w="193692" h="45923" extrusionOk="0">
                  <a:moveTo>
                    <a:pt x="156236" y="0"/>
                  </a:moveTo>
                  <a:cubicBezTo>
                    <a:pt x="116645" y="0"/>
                    <a:pt x="77050" y="37862"/>
                    <a:pt x="37454" y="37862"/>
                  </a:cubicBezTo>
                  <a:cubicBezTo>
                    <a:pt x="24970" y="37862"/>
                    <a:pt x="12485" y="34098"/>
                    <a:pt x="0" y="24196"/>
                  </a:cubicBezTo>
                  <a:lnTo>
                    <a:pt x="0" y="30780"/>
                  </a:lnTo>
                  <a:cubicBezTo>
                    <a:pt x="13293" y="41830"/>
                    <a:pt x="26585" y="45923"/>
                    <a:pt x="39878" y="45923"/>
                  </a:cubicBezTo>
                  <a:cubicBezTo>
                    <a:pt x="77860" y="45923"/>
                    <a:pt x="115841" y="12507"/>
                    <a:pt x="153820" y="12507"/>
                  </a:cubicBezTo>
                  <a:cubicBezTo>
                    <a:pt x="167111" y="12507"/>
                    <a:pt x="180401" y="16599"/>
                    <a:pt x="193691" y="27649"/>
                  </a:cubicBezTo>
                  <a:lnTo>
                    <a:pt x="193691" y="13671"/>
                  </a:lnTo>
                  <a:cubicBezTo>
                    <a:pt x="181207" y="3765"/>
                    <a:pt x="168721" y="0"/>
                    <a:pt x="15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237350" y="3131375"/>
              <a:ext cx="4842300" cy="1005300"/>
            </a:xfrm>
            <a:custGeom>
              <a:avLst/>
              <a:gdLst/>
              <a:ahLst/>
              <a:cxnLst/>
              <a:rect l="l" t="t" r="r" b="b"/>
              <a:pathLst>
                <a:path w="193692" h="40212" extrusionOk="0">
                  <a:moveTo>
                    <a:pt x="148051" y="1"/>
                  </a:moveTo>
                  <a:cubicBezTo>
                    <a:pt x="113918" y="1"/>
                    <a:pt x="79783" y="24261"/>
                    <a:pt x="45647" y="24261"/>
                  </a:cubicBezTo>
                  <a:cubicBezTo>
                    <a:pt x="30431" y="24261"/>
                    <a:pt x="15216" y="19441"/>
                    <a:pt x="0" y="5505"/>
                  </a:cubicBezTo>
                  <a:lnTo>
                    <a:pt x="0" y="15601"/>
                  </a:lnTo>
                  <a:cubicBezTo>
                    <a:pt x="16688" y="31864"/>
                    <a:pt x="33375" y="37161"/>
                    <a:pt x="50062" y="37161"/>
                  </a:cubicBezTo>
                  <a:cubicBezTo>
                    <a:pt x="81255" y="37161"/>
                    <a:pt x="112446" y="18652"/>
                    <a:pt x="143636" y="18652"/>
                  </a:cubicBezTo>
                  <a:cubicBezTo>
                    <a:pt x="160322" y="18652"/>
                    <a:pt x="177007" y="23949"/>
                    <a:pt x="193691" y="40212"/>
                  </a:cubicBezTo>
                  <a:lnTo>
                    <a:pt x="193691" y="18756"/>
                  </a:lnTo>
                  <a:cubicBezTo>
                    <a:pt x="178478" y="4820"/>
                    <a:pt x="163265" y="1"/>
                    <a:pt x="148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1237350" y="1671475"/>
              <a:ext cx="4842300" cy="1180825"/>
            </a:xfrm>
            <a:custGeom>
              <a:avLst/>
              <a:gdLst/>
              <a:ahLst/>
              <a:cxnLst/>
              <a:rect l="l" t="t" r="r" b="b"/>
              <a:pathLst>
                <a:path w="193692" h="47233" extrusionOk="0">
                  <a:moveTo>
                    <a:pt x="159639" y="1"/>
                  </a:moveTo>
                  <a:cubicBezTo>
                    <a:pt x="117784" y="1"/>
                    <a:pt x="75925" y="44736"/>
                    <a:pt x="34065" y="44736"/>
                  </a:cubicBezTo>
                  <a:cubicBezTo>
                    <a:pt x="22710" y="44736"/>
                    <a:pt x="11355" y="41445"/>
                    <a:pt x="0" y="33076"/>
                  </a:cubicBezTo>
                  <a:lnTo>
                    <a:pt x="0" y="35159"/>
                  </a:lnTo>
                  <a:cubicBezTo>
                    <a:pt x="11591" y="43841"/>
                    <a:pt x="23182" y="47233"/>
                    <a:pt x="34773" y="47233"/>
                  </a:cubicBezTo>
                  <a:cubicBezTo>
                    <a:pt x="76159" y="47233"/>
                    <a:pt x="117543" y="4000"/>
                    <a:pt x="158923" y="4000"/>
                  </a:cubicBezTo>
                  <a:cubicBezTo>
                    <a:pt x="170513" y="4000"/>
                    <a:pt x="182102" y="7392"/>
                    <a:pt x="193691" y="16074"/>
                  </a:cubicBezTo>
                  <a:lnTo>
                    <a:pt x="193691" y="11656"/>
                  </a:lnTo>
                  <a:cubicBezTo>
                    <a:pt x="182341" y="3291"/>
                    <a:pt x="170990" y="1"/>
                    <a:pt x="159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1237350" y="2958500"/>
              <a:ext cx="4842300" cy="727800"/>
            </a:xfrm>
            <a:custGeom>
              <a:avLst/>
              <a:gdLst/>
              <a:ahLst/>
              <a:cxnLst/>
              <a:rect l="l" t="t" r="r" b="b"/>
              <a:pathLst>
                <a:path w="193692" h="29112" extrusionOk="0">
                  <a:moveTo>
                    <a:pt x="149573" y="0"/>
                  </a:moveTo>
                  <a:cubicBezTo>
                    <a:pt x="114421" y="0"/>
                    <a:pt x="79271" y="26494"/>
                    <a:pt x="44118" y="26494"/>
                  </a:cubicBezTo>
                  <a:cubicBezTo>
                    <a:pt x="29413" y="26494"/>
                    <a:pt x="14707" y="21858"/>
                    <a:pt x="0" y="8705"/>
                  </a:cubicBezTo>
                  <a:lnTo>
                    <a:pt x="0" y="10789"/>
                  </a:lnTo>
                  <a:cubicBezTo>
                    <a:pt x="14989" y="24373"/>
                    <a:pt x="29977" y="29112"/>
                    <a:pt x="44965" y="29112"/>
                  </a:cubicBezTo>
                  <a:cubicBezTo>
                    <a:pt x="79556" y="29112"/>
                    <a:pt x="114146" y="3872"/>
                    <a:pt x="148733" y="3872"/>
                  </a:cubicBezTo>
                  <a:cubicBezTo>
                    <a:pt x="163719" y="3872"/>
                    <a:pt x="178706" y="8611"/>
                    <a:pt x="193691" y="22195"/>
                  </a:cubicBezTo>
                  <a:lnTo>
                    <a:pt x="193691" y="17790"/>
                  </a:lnTo>
                  <a:cubicBezTo>
                    <a:pt x="178985" y="4637"/>
                    <a:pt x="164279" y="0"/>
                    <a:pt x="149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1237350" y="3606225"/>
              <a:ext cx="4842300" cy="821850"/>
            </a:xfrm>
            <a:custGeom>
              <a:avLst/>
              <a:gdLst/>
              <a:ahLst/>
              <a:cxnLst/>
              <a:rect l="l" t="t" r="r" b="b"/>
              <a:pathLst>
                <a:path w="193692" h="32874" extrusionOk="0">
                  <a:moveTo>
                    <a:pt x="0" y="1"/>
                  </a:moveTo>
                  <a:lnTo>
                    <a:pt x="0" y="2084"/>
                  </a:lnTo>
                  <a:cubicBezTo>
                    <a:pt x="17550" y="19747"/>
                    <a:pt x="35100" y="25282"/>
                    <a:pt x="52649" y="25282"/>
                  </a:cubicBezTo>
                  <a:cubicBezTo>
                    <a:pt x="82117" y="25282"/>
                    <a:pt x="111584" y="9676"/>
                    <a:pt x="141050" y="9676"/>
                  </a:cubicBezTo>
                  <a:cubicBezTo>
                    <a:pt x="158598" y="9676"/>
                    <a:pt x="176145" y="15211"/>
                    <a:pt x="193691" y="32874"/>
                  </a:cubicBezTo>
                  <a:lnTo>
                    <a:pt x="193691" y="28456"/>
                  </a:lnTo>
                  <a:cubicBezTo>
                    <a:pt x="176479" y="11339"/>
                    <a:pt x="159266" y="5893"/>
                    <a:pt x="142052" y="5893"/>
                  </a:cubicBezTo>
                  <a:cubicBezTo>
                    <a:pt x="111923" y="5893"/>
                    <a:pt x="81792" y="22578"/>
                    <a:pt x="51661" y="22578"/>
                  </a:cubicBezTo>
                  <a:cubicBezTo>
                    <a:pt x="34441" y="22578"/>
                    <a:pt x="17220" y="1712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1237350" y="1904350"/>
              <a:ext cx="4842300" cy="1094075"/>
            </a:xfrm>
            <a:custGeom>
              <a:avLst/>
              <a:gdLst/>
              <a:ahLst/>
              <a:cxnLst/>
              <a:rect l="l" t="t" r="r" b="b"/>
              <a:pathLst>
                <a:path w="193692" h="43763" extrusionOk="0">
                  <a:moveTo>
                    <a:pt x="157959" y="0"/>
                  </a:moveTo>
                  <a:cubicBezTo>
                    <a:pt x="117222" y="0"/>
                    <a:pt x="76480" y="41246"/>
                    <a:pt x="35738" y="41246"/>
                  </a:cubicBezTo>
                  <a:cubicBezTo>
                    <a:pt x="23825" y="41246"/>
                    <a:pt x="11913" y="37720"/>
                    <a:pt x="0" y="28606"/>
                  </a:cubicBezTo>
                  <a:lnTo>
                    <a:pt x="0" y="30690"/>
                  </a:lnTo>
                  <a:cubicBezTo>
                    <a:pt x="12155" y="40135"/>
                    <a:pt x="24310" y="43763"/>
                    <a:pt x="36465" y="43763"/>
                  </a:cubicBezTo>
                  <a:cubicBezTo>
                    <a:pt x="76723" y="43763"/>
                    <a:pt x="116979" y="3973"/>
                    <a:pt x="157231" y="3973"/>
                  </a:cubicBezTo>
                  <a:cubicBezTo>
                    <a:pt x="169385" y="3973"/>
                    <a:pt x="181538" y="7600"/>
                    <a:pt x="193691" y="17046"/>
                  </a:cubicBezTo>
                  <a:lnTo>
                    <a:pt x="193691" y="12640"/>
                  </a:lnTo>
                  <a:cubicBezTo>
                    <a:pt x="181781" y="3526"/>
                    <a:pt x="169870" y="0"/>
                    <a:pt x="157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1237350" y="2597225"/>
              <a:ext cx="4842300" cy="848325"/>
            </a:xfrm>
            <a:custGeom>
              <a:avLst/>
              <a:gdLst/>
              <a:ahLst/>
              <a:cxnLst/>
              <a:rect l="l" t="t" r="r" b="b"/>
              <a:pathLst>
                <a:path w="193692" h="33933" extrusionOk="0">
                  <a:moveTo>
                    <a:pt x="152624" y="0"/>
                  </a:moveTo>
                  <a:cubicBezTo>
                    <a:pt x="115445" y="0"/>
                    <a:pt x="78263" y="31352"/>
                    <a:pt x="41080" y="31352"/>
                  </a:cubicBezTo>
                  <a:cubicBezTo>
                    <a:pt x="27387" y="31352"/>
                    <a:pt x="13694" y="27100"/>
                    <a:pt x="0" y="15465"/>
                  </a:cubicBezTo>
                  <a:lnTo>
                    <a:pt x="0" y="17548"/>
                  </a:lnTo>
                  <a:cubicBezTo>
                    <a:pt x="13960" y="29577"/>
                    <a:pt x="27920" y="33933"/>
                    <a:pt x="41879" y="33933"/>
                  </a:cubicBezTo>
                  <a:cubicBezTo>
                    <a:pt x="78527" y="33933"/>
                    <a:pt x="115174" y="3914"/>
                    <a:pt x="151818" y="3914"/>
                  </a:cubicBezTo>
                  <a:cubicBezTo>
                    <a:pt x="165776" y="3914"/>
                    <a:pt x="179734" y="8270"/>
                    <a:pt x="193691" y="20299"/>
                  </a:cubicBezTo>
                  <a:lnTo>
                    <a:pt x="193691" y="15881"/>
                  </a:lnTo>
                  <a:cubicBezTo>
                    <a:pt x="180003" y="4251"/>
                    <a:pt x="166314" y="0"/>
                    <a:pt x="152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9"/>
          <p:cNvGrpSpPr/>
          <p:nvPr/>
        </p:nvGrpSpPr>
        <p:grpSpPr>
          <a:xfrm>
            <a:off x="-2" y="-6675"/>
            <a:ext cx="4067917" cy="5150338"/>
            <a:chOff x="-2" y="-6675"/>
            <a:chExt cx="4067917" cy="5150338"/>
          </a:xfrm>
        </p:grpSpPr>
        <p:sp>
          <p:nvSpPr>
            <p:cNvPr id="140" name="Google Shape;140;p9"/>
            <p:cNvSpPr/>
            <p:nvPr/>
          </p:nvSpPr>
          <p:spPr>
            <a:xfrm>
              <a:off x="2012865" y="366044"/>
              <a:ext cx="2055050" cy="4630625"/>
            </a:xfrm>
            <a:custGeom>
              <a:avLst/>
              <a:gdLst/>
              <a:ahLst/>
              <a:cxnLst/>
              <a:rect l="l" t="t" r="r" b="b"/>
              <a:pathLst>
                <a:path w="82202" h="185225" extrusionOk="0">
                  <a:moveTo>
                    <a:pt x="29217" y="243"/>
                  </a:moveTo>
                  <a:cubicBezTo>
                    <a:pt x="37218" y="-2551"/>
                    <a:pt x="49410" y="19421"/>
                    <a:pt x="57792" y="30343"/>
                  </a:cubicBezTo>
                  <a:cubicBezTo>
                    <a:pt x="66174" y="41265"/>
                    <a:pt x="75699" y="54092"/>
                    <a:pt x="79509" y="65776"/>
                  </a:cubicBezTo>
                  <a:cubicBezTo>
                    <a:pt x="83319" y="77460"/>
                    <a:pt x="82494" y="90033"/>
                    <a:pt x="80652" y="100447"/>
                  </a:cubicBezTo>
                  <a:cubicBezTo>
                    <a:pt x="78811" y="110861"/>
                    <a:pt x="72016" y="120132"/>
                    <a:pt x="68460" y="128260"/>
                  </a:cubicBezTo>
                  <a:cubicBezTo>
                    <a:pt x="64904" y="136388"/>
                    <a:pt x="58872" y="139817"/>
                    <a:pt x="59316" y="149215"/>
                  </a:cubicBezTo>
                  <a:cubicBezTo>
                    <a:pt x="59761" y="158613"/>
                    <a:pt x="80335" y="182615"/>
                    <a:pt x="71127" y="184647"/>
                  </a:cubicBezTo>
                  <a:cubicBezTo>
                    <a:pt x="61920" y="186679"/>
                    <a:pt x="14295" y="184330"/>
                    <a:pt x="4071" y="161406"/>
                  </a:cubicBezTo>
                  <a:cubicBezTo>
                    <a:pt x="-6152" y="138483"/>
                    <a:pt x="5595" y="73967"/>
                    <a:pt x="9786" y="47106"/>
                  </a:cubicBezTo>
                  <a:cubicBezTo>
                    <a:pt x="13977" y="20246"/>
                    <a:pt x="21216" y="3037"/>
                    <a:pt x="29217" y="2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1" name="Google Shape;141;p9"/>
            <p:cNvSpPr/>
            <p:nvPr/>
          </p:nvSpPr>
          <p:spPr>
            <a:xfrm>
              <a:off x="-2" y="-6675"/>
              <a:ext cx="3980852" cy="515033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9"/>
          <p:cNvGrpSpPr/>
          <p:nvPr/>
        </p:nvGrpSpPr>
        <p:grpSpPr>
          <a:xfrm>
            <a:off x="0" y="-110837"/>
            <a:ext cx="9351797" cy="5254338"/>
            <a:chOff x="0" y="-110837"/>
            <a:chExt cx="9351797" cy="5254338"/>
          </a:xfrm>
        </p:grpSpPr>
        <p:sp>
          <p:nvSpPr>
            <p:cNvPr id="143" name="Google Shape;143;p9"/>
            <p:cNvSpPr/>
            <p:nvPr/>
          </p:nvSpPr>
          <p:spPr>
            <a:xfrm>
              <a:off x="0" y="174500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261825" y="3742575"/>
              <a:ext cx="730775" cy="1400925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 rot="10800000">
              <a:off x="7304442" y="-110837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7976233" y="3900252"/>
              <a:ext cx="1375564" cy="1210567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4616550" y="1519425"/>
            <a:ext cx="34596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4616550" y="2128575"/>
            <a:ext cx="34596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3"/>
          <p:cNvGrpSpPr/>
          <p:nvPr/>
        </p:nvGrpSpPr>
        <p:grpSpPr>
          <a:xfrm>
            <a:off x="53" y="-156420"/>
            <a:ext cx="9144199" cy="5965786"/>
            <a:chOff x="1237350" y="1268900"/>
            <a:chExt cx="4842300" cy="3159175"/>
          </a:xfrm>
        </p:grpSpPr>
        <p:sp>
          <p:nvSpPr>
            <p:cNvPr id="176" name="Google Shape;176;p13"/>
            <p:cNvSpPr/>
            <p:nvPr/>
          </p:nvSpPr>
          <p:spPr>
            <a:xfrm>
              <a:off x="1237350" y="1268900"/>
              <a:ext cx="4842300" cy="1396825"/>
            </a:xfrm>
            <a:custGeom>
              <a:avLst/>
              <a:gdLst/>
              <a:ahLst/>
              <a:cxnLst/>
              <a:rect l="l" t="t" r="r" b="b"/>
              <a:pathLst>
                <a:path w="193692" h="55873" extrusionOk="0">
                  <a:moveTo>
                    <a:pt x="162416" y="1"/>
                  </a:moveTo>
                  <a:cubicBezTo>
                    <a:pt x="118710" y="1"/>
                    <a:pt x="74999" y="50939"/>
                    <a:pt x="31288" y="50939"/>
                  </a:cubicBezTo>
                  <a:cubicBezTo>
                    <a:pt x="20859" y="50939"/>
                    <a:pt x="10429" y="48039"/>
                    <a:pt x="0" y="40856"/>
                  </a:cubicBezTo>
                  <a:lnTo>
                    <a:pt x="0" y="45023"/>
                  </a:lnTo>
                  <a:cubicBezTo>
                    <a:pt x="10884" y="52780"/>
                    <a:pt x="21768" y="55872"/>
                    <a:pt x="32651" y="55872"/>
                  </a:cubicBezTo>
                  <a:cubicBezTo>
                    <a:pt x="75449" y="55872"/>
                    <a:pt x="118246" y="8059"/>
                    <a:pt x="161038" y="8059"/>
                  </a:cubicBezTo>
                  <a:cubicBezTo>
                    <a:pt x="171923" y="8059"/>
                    <a:pt x="182807" y="11153"/>
                    <a:pt x="193691" y="18913"/>
                  </a:cubicBezTo>
                  <a:lnTo>
                    <a:pt x="193691" y="10079"/>
                  </a:lnTo>
                  <a:cubicBezTo>
                    <a:pt x="183266" y="2899"/>
                    <a:pt x="172841" y="1"/>
                    <a:pt x="16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1237350" y="2135750"/>
              <a:ext cx="4842300" cy="1148075"/>
            </a:xfrm>
            <a:custGeom>
              <a:avLst/>
              <a:gdLst/>
              <a:ahLst/>
              <a:cxnLst/>
              <a:rect l="l" t="t" r="r" b="b"/>
              <a:pathLst>
                <a:path w="193692" h="45923" extrusionOk="0">
                  <a:moveTo>
                    <a:pt x="156236" y="0"/>
                  </a:moveTo>
                  <a:cubicBezTo>
                    <a:pt x="116645" y="0"/>
                    <a:pt x="77050" y="37862"/>
                    <a:pt x="37454" y="37862"/>
                  </a:cubicBezTo>
                  <a:cubicBezTo>
                    <a:pt x="24970" y="37862"/>
                    <a:pt x="12485" y="34098"/>
                    <a:pt x="0" y="24196"/>
                  </a:cubicBezTo>
                  <a:lnTo>
                    <a:pt x="0" y="30780"/>
                  </a:lnTo>
                  <a:cubicBezTo>
                    <a:pt x="13293" y="41830"/>
                    <a:pt x="26585" y="45923"/>
                    <a:pt x="39878" y="45923"/>
                  </a:cubicBezTo>
                  <a:cubicBezTo>
                    <a:pt x="77860" y="45923"/>
                    <a:pt x="115841" y="12507"/>
                    <a:pt x="153820" y="12507"/>
                  </a:cubicBezTo>
                  <a:cubicBezTo>
                    <a:pt x="167111" y="12507"/>
                    <a:pt x="180401" y="16599"/>
                    <a:pt x="193691" y="27649"/>
                  </a:cubicBezTo>
                  <a:lnTo>
                    <a:pt x="193691" y="13671"/>
                  </a:lnTo>
                  <a:cubicBezTo>
                    <a:pt x="181207" y="3765"/>
                    <a:pt x="168721" y="0"/>
                    <a:pt x="15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1237350" y="3131375"/>
              <a:ext cx="4842300" cy="1005300"/>
            </a:xfrm>
            <a:custGeom>
              <a:avLst/>
              <a:gdLst/>
              <a:ahLst/>
              <a:cxnLst/>
              <a:rect l="l" t="t" r="r" b="b"/>
              <a:pathLst>
                <a:path w="193692" h="40212" extrusionOk="0">
                  <a:moveTo>
                    <a:pt x="148051" y="1"/>
                  </a:moveTo>
                  <a:cubicBezTo>
                    <a:pt x="113918" y="1"/>
                    <a:pt x="79783" y="24261"/>
                    <a:pt x="45647" y="24261"/>
                  </a:cubicBezTo>
                  <a:cubicBezTo>
                    <a:pt x="30431" y="24261"/>
                    <a:pt x="15216" y="19441"/>
                    <a:pt x="0" y="5505"/>
                  </a:cubicBezTo>
                  <a:lnTo>
                    <a:pt x="0" y="15601"/>
                  </a:lnTo>
                  <a:cubicBezTo>
                    <a:pt x="16688" y="31864"/>
                    <a:pt x="33375" y="37161"/>
                    <a:pt x="50062" y="37161"/>
                  </a:cubicBezTo>
                  <a:cubicBezTo>
                    <a:pt x="81255" y="37161"/>
                    <a:pt x="112446" y="18652"/>
                    <a:pt x="143636" y="18652"/>
                  </a:cubicBezTo>
                  <a:cubicBezTo>
                    <a:pt x="160322" y="18652"/>
                    <a:pt x="177007" y="23949"/>
                    <a:pt x="193691" y="40212"/>
                  </a:cubicBezTo>
                  <a:lnTo>
                    <a:pt x="193691" y="18756"/>
                  </a:lnTo>
                  <a:cubicBezTo>
                    <a:pt x="178478" y="4820"/>
                    <a:pt x="163265" y="1"/>
                    <a:pt x="148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237350" y="1671475"/>
              <a:ext cx="4842300" cy="1180825"/>
            </a:xfrm>
            <a:custGeom>
              <a:avLst/>
              <a:gdLst/>
              <a:ahLst/>
              <a:cxnLst/>
              <a:rect l="l" t="t" r="r" b="b"/>
              <a:pathLst>
                <a:path w="193692" h="47233" extrusionOk="0">
                  <a:moveTo>
                    <a:pt x="159639" y="1"/>
                  </a:moveTo>
                  <a:cubicBezTo>
                    <a:pt x="117784" y="1"/>
                    <a:pt x="75925" y="44736"/>
                    <a:pt x="34065" y="44736"/>
                  </a:cubicBezTo>
                  <a:cubicBezTo>
                    <a:pt x="22710" y="44736"/>
                    <a:pt x="11355" y="41445"/>
                    <a:pt x="0" y="33076"/>
                  </a:cubicBezTo>
                  <a:lnTo>
                    <a:pt x="0" y="35159"/>
                  </a:lnTo>
                  <a:cubicBezTo>
                    <a:pt x="11591" y="43841"/>
                    <a:pt x="23182" y="47233"/>
                    <a:pt x="34773" y="47233"/>
                  </a:cubicBezTo>
                  <a:cubicBezTo>
                    <a:pt x="76159" y="47233"/>
                    <a:pt x="117543" y="4000"/>
                    <a:pt x="158923" y="4000"/>
                  </a:cubicBezTo>
                  <a:cubicBezTo>
                    <a:pt x="170513" y="4000"/>
                    <a:pt x="182102" y="7392"/>
                    <a:pt x="193691" y="16074"/>
                  </a:cubicBezTo>
                  <a:lnTo>
                    <a:pt x="193691" y="11656"/>
                  </a:lnTo>
                  <a:cubicBezTo>
                    <a:pt x="182341" y="3291"/>
                    <a:pt x="170990" y="1"/>
                    <a:pt x="159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237350" y="2958500"/>
              <a:ext cx="4842300" cy="727800"/>
            </a:xfrm>
            <a:custGeom>
              <a:avLst/>
              <a:gdLst/>
              <a:ahLst/>
              <a:cxnLst/>
              <a:rect l="l" t="t" r="r" b="b"/>
              <a:pathLst>
                <a:path w="193692" h="29112" extrusionOk="0">
                  <a:moveTo>
                    <a:pt x="149573" y="0"/>
                  </a:moveTo>
                  <a:cubicBezTo>
                    <a:pt x="114421" y="0"/>
                    <a:pt x="79271" y="26494"/>
                    <a:pt x="44118" y="26494"/>
                  </a:cubicBezTo>
                  <a:cubicBezTo>
                    <a:pt x="29413" y="26494"/>
                    <a:pt x="14707" y="21858"/>
                    <a:pt x="0" y="8705"/>
                  </a:cubicBezTo>
                  <a:lnTo>
                    <a:pt x="0" y="10789"/>
                  </a:lnTo>
                  <a:cubicBezTo>
                    <a:pt x="14989" y="24373"/>
                    <a:pt x="29977" y="29112"/>
                    <a:pt x="44965" y="29112"/>
                  </a:cubicBezTo>
                  <a:cubicBezTo>
                    <a:pt x="79556" y="29112"/>
                    <a:pt x="114146" y="3872"/>
                    <a:pt x="148733" y="3872"/>
                  </a:cubicBezTo>
                  <a:cubicBezTo>
                    <a:pt x="163719" y="3872"/>
                    <a:pt x="178706" y="8611"/>
                    <a:pt x="193691" y="22195"/>
                  </a:cubicBezTo>
                  <a:lnTo>
                    <a:pt x="193691" y="17790"/>
                  </a:lnTo>
                  <a:cubicBezTo>
                    <a:pt x="178985" y="4637"/>
                    <a:pt x="164279" y="0"/>
                    <a:pt x="149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237350" y="3606225"/>
              <a:ext cx="4842300" cy="821850"/>
            </a:xfrm>
            <a:custGeom>
              <a:avLst/>
              <a:gdLst/>
              <a:ahLst/>
              <a:cxnLst/>
              <a:rect l="l" t="t" r="r" b="b"/>
              <a:pathLst>
                <a:path w="193692" h="32874" extrusionOk="0">
                  <a:moveTo>
                    <a:pt x="0" y="1"/>
                  </a:moveTo>
                  <a:lnTo>
                    <a:pt x="0" y="2084"/>
                  </a:lnTo>
                  <a:cubicBezTo>
                    <a:pt x="17550" y="19747"/>
                    <a:pt x="35100" y="25282"/>
                    <a:pt x="52649" y="25282"/>
                  </a:cubicBezTo>
                  <a:cubicBezTo>
                    <a:pt x="82117" y="25282"/>
                    <a:pt x="111584" y="9676"/>
                    <a:pt x="141050" y="9676"/>
                  </a:cubicBezTo>
                  <a:cubicBezTo>
                    <a:pt x="158598" y="9676"/>
                    <a:pt x="176145" y="15211"/>
                    <a:pt x="193691" y="32874"/>
                  </a:cubicBezTo>
                  <a:lnTo>
                    <a:pt x="193691" y="28456"/>
                  </a:lnTo>
                  <a:cubicBezTo>
                    <a:pt x="176479" y="11339"/>
                    <a:pt x="159266" y="5893"/>
                    <a:pt x="142052" y="5893"/>
                  </a:cubicBezTo>
                  <a:cubicBezTo>
                    <a:pt x="111923" y="5893"/>
                    <a:pt x="81792" y="22578"/>
                    <a:pt x="51661" y="22578"/>
                  </a:cubicBezTo>
                  <a:cubicBezTo>
                    <a:pt x="34441" y="22578"/>
                    <a:pt x="17220" y="1712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237350" y="1904350"/>
              <a:ext cx="4842300" cy="1094075"/>
            </a:xfrm>
            <a:custGeom>
              <a:avLst/>
              <a:gdLst/>
              <a:ahLst/>
              <a:cxnLst/>
              <a:rect l="l" t="t" r="r" b="b"/>
              <a:pathLst>
                <a:path w="193692" h="43763" extrusionOk="0">
                  <a:moveTo>
                    <a:pt x="157959" y="0"/>
                  </a:moveTo>
                  <a:cubicBezTo>
                    <a:pt x="117222" y="0"/>
                    <a:pt x="76480" y="41246"/>
                    <a:pt x="35738" y="41246"/>
                  </a:cubicBezTo>
                  <a:cubicBezTo>
                    <a:pt x="23825" y="41246"/>
                    <a:pt x="11913" y="37720"/>
                    <a:pt x="0" y="28606"/>
                  </a:cubicBezTo>
                  <a:lnTo>
                    <a:pt x="0" y="30690"/>
                  </a:lnTo>
                  <a:cubicBezTo>
                    <a:pt x="12155" y="40135"/>
                    <a:pt x="24310" y="43763"/>
                    <a:pt x="36465" y="43763"/>
                  </a:cubicBezTo>
                  <a:cubicBezTo>
                    <a:pt x="76723" y="43763"/>
                    <a:pt x="116979" y="3973"/>
                    <a:pt x="157231" y="3973"/>
                  </a:cubicBezTo>
                  <a:cubicBezTo>
                    <a:pt x="169385" y="3973"/>
                    <a:pt x="181538" y="7600"/>
                    <a:pt x="193691" y="17046"/>
                  </a:cubicBezTo>
                  <a:lnTo>
                    <a:pt x="193691" y="12640"/>
                  </a:lnTo>
                  <a:cubicBezTo>
                    <a:pt x="181781" y="3526"/>
                    <a:pt x="169870" y="0"/>
                    <a:pt x="157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237350" y="2597225"/>
              <a:ext cx="4842300" cy="848325"/>
            </a:xfrm>
            <a:custGeom>
              <a:avLst/>
              <a:gdLst/>
              <a:ahLst/>
              <a:cxnLst/>
              <a:rect l="l" t="t" r="r" b="b"/>
              <a:pathLst>
                <a:path w="193692" h="33933" extrusionOk="0">
                  <a:moveTo>
                    <a:pt x="152624" y="0"/>
                  </a:moveTo>
                  <a:cubicBezTo>
                    <a:pt x="115445" y="0"/>
                    <a:pt x="78263" y="31352"/>
                    <a:pt x="41080" y="31352"/>
                  </a:cubicBezTo>
                  <a:cubicBezTo>
                    <a:pt x="27387" y="31352"/>
                    <a:pt x="13694" y="27100"/>
                    <a:pt x="0" y="15465"/>
                  </a:cubicBezTo>
                  <a:lnTo>
                    <a:pt x="0" y="17548"/>
                  </a:lnTo>
                  <a:cubicBezTo>
                    <a:pt x="13960" y="29577"/>
                    <a:pt x="27920" y="33933"/>
                    <a:pt x="41879" y="33933"/>
                  </a:cubicBezTo>
                  <a:cubicBezTo>
                    <a:pt x="78527" y="33933"/>
                    <a:pt x="115174" y="3914"/>
                    <a:pt x="151818" y="3914"/>
                  </a:cubicBezTo>
                  <a:cubicBezTo>
                    <a:pt x="165776" y="3914"/>
                    <a:pt x="179734" y="8270"/>
                    <a:pt x="193691" y="20299"/>
                  </a:cubicBezTo>
                  <a:lnTo>
                    <a:pt x="193691" y="15881"/>
                  </a:lnTo>
                  <a:cubicBezTo>
                    <a:pt x="180003" y="4251"/>
                    <a:pt x="166314" y="0"/>
                    <a:pt x="152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3"/>
          <p:cNvSpPr/>
          <p:nvPr/>
        </p:nvSpPr>
        <p:spPr>
          <a:xfrm flipH="1">
            <a:off x="8070425" y="-22150"/>
            <a:ext cx="2651250" cy="5165772"/>
          </a:xfrm>
          <a:custGeom>
            <a:avLst/>
            <a:gdLst/>
            <a:ahLst/>
            <a:cxnLst/>
            <a:rect l="l" t="t" r="r" b="b"/>
            <a:pathLst>
              <a:path w="106050" h="137196" extrusionOk="0">
                <a:moveTo>
                  <a:pt x="1" y="0"/>
                </a:moveTo>
                <a:lnTo>
                  <a:pt x="1" y="137196"/>
                </a:lnTo>
                <a:lnTo>
                  <a:pt x="104681" y="137196"/>
                </a:lnTo>
                <a:cubicBezTo>
                  <a:pt x="104633" y="134041"/>
                  <a:pt x="103657" y="130874"/>
                  <a:pt x="102299" y="127921"/>
                </a:cubicBezTo>
                <a:cubicBezTo>
                  <a:pt x="98454" y="119587"/>
                  <a:pt x="91715" y="112407"/>
                  <a:pt x="86905" y="104430"/>
                </a:cubicBezTo>
                <a:cubicBezTo>
                  <a:pt x="82106" y="96441"/>
                  <a:pt x="79344" y="86725"/>
                  <a:pt x="83976" y="78665"/>
                </a:cubicBezTo>
                <a:cubicBezTo>
                  <a:pt x="88298" y="71116"/>
                  <a:pt x="98263" y="66497"/>
                  <a:pt x="101966" y="58710"/>
                </a:cubicBezTo>
                <a:cubicBezTo>
                  <a:pt x="106050" y="50090"/>
                  <a:pt x="101287" y="40398"/>
                  <a:pt x="95632" y="32421"/>
                </a:cubicBezTo>
                <a:cubicBezTo>
                  <a:pt x="89988" y="24444"/>
                  <a:pt x="83142" y="16372"/>
                  <a:pt x="82857" y="7108"/>
                </a:cubicBezTo>
                <a:cubicBezTo>
                  <a:pt x="82773" y="4703"/>
                  <a:pt x="83154" y="2334"/>
                  <a:pt x="838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85" name="Google Shape;185;p13"/>
          <p:cNvGrpSpPr/>
          <p:nvPr/>
        </p:nvGrpSpPr>
        <p:grpSpPr>
          <a:xfrm>
            <a:off x="-183055" y="-282750"/>
            <a:ext cx="9854118" cy="5828442"/>
            <a:chOff x="-183055" y="-282750"/>
            <a:chExt cx="9854118" cy="5828442"/>
          </a:xfrm>
        </p:grpSpPr>
        <p:sp>
          <p:nvSpPr>
            <p:cNvPr id="186" name="Google Shape;186;p13"/>
            <p:cNvSpPr/>
            <p:nvPr/>
          </p:nvSpPr>
          <p:spPr>
            <a:xfrm rot="1409304" flipH="1">
              <a:off x="149691" y="3968545"/>
              <a:ext cx="755045" cy="144745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 rot="-126133" flipH="1">
              <a:off x="-156761" y="3714456"/>
              <a:ext cx="755033" cy="1447429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 rot="5400000" flipH="1">
              <a:off x="4575" y="-208912"/>
              <a:ext cx="1231150" cy="1083475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285063" y="445024"/>
              <a:ext cx="2166787" cy="338179"/>
            </a:xfrm>
            <a:custGeom>
              <a:avLst/>
              <a:gdLst/>
              <a:ahLst/>
              <a:cxnLst/>
              <a:rect l="l" t="t" r="r" b="b"/>
              <a:pathLst>
                <a:path w="66116" h="10319" extrusionOk="0">
                  <a:moveTo>
                    <a:pt x="41664" y="1"/>
                  </a:moveTo>
                  <a:cubicBezTo>
                    <a:pt x="38741" y="1"/>
                    <a:pt x="35886" y="1800"/>
                    <a:pt x="33397" y="3532"/>
                  </a:cubicBezTo>
                  <a:cubicBezTo>
                    <a:pt x="30890" y="5267"/>
                    <a:pt x="28020" y="7095"/>
                    <a:pt x="25079" y="7095"/>
                  </a:cubicBezTo>
                  <a:cubicBezTo>
                    <a:pt x="24528" y="7095"/>
                    <a:pt x="23974" y="7031"/>
                    <a:pt x="23420" y="6890"/>
                  </a:cubicBezTo>
                  <a:cubicBezTo>
                    <a:pt x="21485" y="6392"/>
                    <a:pt x="19725" y="4970"/>
                    <a:pt x="17776" y="4970"/>
                  </a:cubicBezTo>
                  <a:cubicBezTo>
                    <a:pt x="17627" y="4970"/>
                    <a:pt x="17476" y="4979"/>
                    <a:pt x="17324" y="4997"/>
                  </a:cubicBezTo>
                  <a:cubicBezTo>
                    <a:pt x="15062" y="5259"/>
                    <a:pt x="13466" y="7521"/>
                    <a:pt x="11228" y="7961"/>
                  </a:cubicBezTo>
                  <a:cubicBezTo>
                    <a:pt x="10933" y="8020"/>
                    <a:pt x="10639" y="8045"/>
                    <a:pt x="10345" y="8045"/>
                  </a:cubicBezTo>
                  <a:cubicBezTo>
                    <a:pt x="8546" y="8045"/>
                    <a:pt x="6749" y="7104"/>
                    <a:pt x="4918" y="7104"/>
                  </a:cubicBezTo>
                  <a:cubicBezTo>
                    <a:pt x="2929" y="7128"/>
                    <a:pt x="1120" y="8223"/>
                    <a:pt x="179" y="9961"/>
                  </a:cubicBezTo>
                  <a:cubicBezTo>
                    <a:pt x="108" y="10081"/>
                    <a:pt x="60" y="10200"/>
                    <a:pt x="0" y="10319"/>
                  </a:cubicBezTo>
                  <a:lnTo>
                    <a:pt x="66116" y="10319"/>
                  </a:lnTo>
                  <a:cubicBezTo>
                    <a:pt x="64296" y="8779"/>
                    <a:pt x="61985" y="7936"/>
                    <a:pt x="59597" y="7936"/>
                  </a:cubicBezTo>
                  <a:cubicBezTo>
                    <a:pt x="59547" y="7936"/>
                    <a:pt x="59498" y="7937"/>
                    <a:pt x="59448" y="7937"/>
                  </a:cubicBezTo>
                  <a:cubicBezTo>
                    <a:pt x="58266" y="7966"/>
                    <a:pt x="57085" y="8215"/>
                    <a:pt x="55909" y="8215"/>
                  </a:cubicBezTo>
                  <a:cubicBezTo>
                    <a:pt x="55592" y="8215"/>
                    <a:pt x="55275" y="8197"/>
                    <a:pt x="54960" y="8152"/>
                  </a:cubicBezTo>
                  <a:cubicBezTo>
                    <a:pt x="50245" y="7485"/>
                    <a:pt x="47971" y="1449"/>
                    <a:pt x="43387" y="222"/>
                  </a:cubicBezTo>
                  <a:cubicBezTo>
                    <a:pt x="42811" y="70"/>
                    <a:pt x="42236" y="1"/>
                    <a:pt x="4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 rot="856401">
              <a:off x="8134156" y="394785"/>
              <a:ext cx="693519" cy="215978"/>
            </a:xfrm>
            <a:custGeom>
              <a:avLst/>
              <a:gdLst/>
              <a:ahLst/>
              <a:cxnLst/>
              <a:rect l="l" t="t" r="r" b="b"/>
              <a:pathLst>
                <a:path w="31767" h="9893" extrusionOk="0">
                  <a:moveTo>
                    <a:pt x="27459" y="0"/>
                  </a:moveTo>
                  <a:cubicBezTo>
                    <a:pt x="26799" y="0"/>
                    <a:pt x="26136" y="54"/>
                    <a:pt x="25480" y="153"/>
                  </a:cubicBezTo>
                  <a:cubicBezTo>
                    <a:pt x="23289" y="510"/>
                    <a:pt x="21205" y="1403"/>
                    <a:pt x="19431" y="2748"/>
                  </a:cubicBezTo>
                  <a:cubicBezTo>
                    <a:pt x="18050" y="3772"/>
                    <a:pt x="16848" y="5011"/>
                    <a:pt x="15859" y="6404"/>
                  </a:cubicBezTo>
                  <a:cubicBezTo>
                    <a:pt x="14871" y="5034"/>
                    <a:pt x="13681" y="3820"/>
                    <a:pt x="12323" y="2808"/>
                  </a:cubicBezTo>
                  <a:cubicBezTo>
                    <a:pt x="10549" y="1463"/>
                    <a:pt x="8466" y="570"/>
                    <a:pt x="6275" y="212"/>
                  </a:cubicBezTo>
                  <a:cubicBezTo>
                    <a:pt x="5619" y="113"/>
                    <a:pt x="4957" y="60"/>
                    <a:pt x="4298" y="60"/>
                  </a:cubicBezTo>
                  <a:cubicBezTo>
                    <a:pt x="2817" y="60"/>
                    <a:pt x="1352" y="332"/>
                    <a:pt x="0" y="974"/>
                  </a:cubicBezTo>
                  <a:cubicBezTo>
                    <a:pt x="2000" y="1177"/>
                    <a:pt x="3977" y="1641"/>
                    <a:pt x="5870" y="2344"/>
                  </a:cubicBezTo>
                  <a:cubicBezTo>
                    <a:pt x="7727" y="3022"/>
                    <a:pt x="9466" y="3975"/>
                    <a:pt x="11049" y="5154"/>
                  </a:cubicBezTo>
                  <a:cubicBezTo>
                    <a:pt x="12335" y="6118"/>
                    <a:pt x="13526" y="7213"/>
                    <a:pt x="14597" y="8416"/>
                  </a:cubicBezTo>
                  <a:cubicBezTo>
                    <a:pt x="14895" y="8737"/>
                    <a:pt x="15193" y="9083"/>
                    <a:pt x="15478" y="9416"/>
                  </a:cubicBezTo>
                  <a:cubicBezTo>
                    <a:pt x="15609" y="9583"/>
                    <a:pt x="15728" y="9737"/>
                    <a:pt x="15859" y="9892"/>
                  </a:cubicBezTo>
                  <a:cubicBezTo>
                    <a:pt x="16002" y="9714"/>
                    <a:pt x="16145" y="9535"/>
                    <a:pt x="16300" y="9356"/>
                  </a:cubicBezTo>
                  <a:cubicBezTo>
                    <a:pt x="16574" y="9035"/>
                    <a:pt x="16848" y="8702"/>
                    <a:pt x="17133" y="8392"/>
                  </a:cubicBezTo>
                  <a:cubicBezTo>
                    <a:pt x="18217" y="7178"/>
                    <a:pt x="19419" y="6070"/>
                    <a:pt x="20729" y="5094"/>
                  </a:cubicBezTo>
                  <a:cubicBezTo>
                    <a:pt x="22301" y="3903"/>
                    <a:pt x="24051" y="2963"/>
                    <a:pt x="25896" y="2272"/>
                  </a:cubicBezTo>
                  <a:cubicBezTo>
                    <a:pt x="27789" y="1570"/>
                    <a:pt x="29766" y="1117"/>
                    <a:pt x="31766" y="915"/>
                  </a:cubicBezTo>
                  <a:cubicBezTo>
                    <a:pt x="30415" y="272"/>
                    <a:pt x="28943" y="0"/>
                    <a:pt x="27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7339000" y="398680"/>
              <a:ext cx="668074" cy="208173"/>
            </a:xfrm>
            <a:custGeom>
              <a:avLst/>
              <a:gdLst/>
              <a:ahLst/>
              <a:cxnLst/>
              <a:rect l="l" t="t" r="r" b="b"/>
              <a:pathLst>
                <a:path w="30600" h="9535" extrusionOk="0">
                  <a:moveTo>
                    <a:pt x="26429" y="0"/>
                  </a:moveTo>
                  <a:cubicBezTo>
                    <a:pt x="25802" y="0"/>
                    <a:pt x="25174" y="50"/>
                    <a:pt x="24551" y="140"/>
                  </a:cubicBezTo>
                  <a:cubicBezTo>
                    <a:pt x="22432" y="498"/>
                    <a:pt x="20432" y="1355"/>
                    <a:pt x="18717" y="2653"/>
                  </a:cubicBezTo>
                  <a:cubicBezTo>
                    <a:pt x="17396" y="3641"/>
                    <a:pt x="16241" y="4831"/>
                    <a:pt x="15277" y="6177"/>
                  </a:cubicBezTo>
                  <a:cubicBezTo>
                    <a:pt x="14324" y="4855"/>
                    <a:pt x="13181" y="3677"/>
                    <a:pt x="11883" y="2700"/>
                  </a:cubicBezTo>
                  <a:cubicBezTo>
                    <a:pt x="10169" y="1414"/>
                    <a:pt x="8168" y="557"/>
                    <a:pt x="6049" y="200"/>
                  </a:cubicBezTo>
                  <a:cubicBezTo>
                    <a:pt x="5434" y="111"/>
                    <a:pt x="4813" y="62"/>
                    <a:pt x="4195" y="62"/>
                  </a:cubicBezTo>
                  <a:cubicBezTo>
                    <a:pt x="2754" y="62"/>
                    <a:pt x="1325" y="325"/>
                    <a:pt x="1" y="950"/>
                  </a:cubicBezTo>
                  <a:cubicBezTo>
                    <a:pt x="1942" y="1141"/>
                    <a:pt x="3835" y="1581"/>
                    <a:pt x="5656" y="2260"/>
                  </a:cubicBezTo>
                  <a:cubicBezTo>
                    <a:pt x="7442" y="2915"/>
                    <a:pt x="9121" y="3831"/>
                    <a:pt x="10645" y="4974"/>
                  </a:cubicBezTo>
                  <a:cubicBezTo>
                    <a:pt x="11883" y="5903"/>
                    <a:pt x="13026" y="6951"/>
                    <a:pt x="14062" y="8106"/>
                  </a:cubicBezTo>
                  <a:cubicBezTo>
                    <a:pt x="14348" y="8415"/>
                    <a:pt x="14634" y="8749"/>
                    <a:pt x="14907" y="9082"/>
                  </a:cubicBezTo>
                  <a:cubicBezTo>
                    <a:pt x="15038" y="9237"/>
                    <a:pt x="15157" y="9392"/>
                    <a:pt x="15277" y="9534"/>
                  </a:cubicBezTo>
                  <a:cubicBezTo>
                    <a:pt x="15419" y="9368"/>
                    <a:pt x="15550" y="9189"/>
                    <a:pt x="15705" y="9022"/>
                  </a:cubicBezTo>
                  <a:cubicBezTo>
                    <a:pt x="15967" y="8701"/>
                    <a:pt x="16229" y="8391"/>
                    <a:pt x="16503" y="8094"/>
                  </a:cubicBezTo>
                  <a:cubicBezTo>
                    <a:pt x="17551" y="6927"/>
                    <a:pt x="18706" y="5855"/>
                    <a:pt x="19956" y="4915"/>
                  </a:cubicBezTo>
                  <a:cubicBezTo>
                    <a:pt x="21480" y="3772"/>
                    <a:pt x="23158" y="2855"/>
                    <a:pt x="24944" y="2200"/>
                  </a:cubicBezTo>
                  <a:cubicBezTo>
                    <a:pt x="26766" y="1522"/>
                    <a:pt x="28659" y="1081"/>
                    <a:pt x="30600" y="890"/>
                  </a:cubicBezTo>
                  <a:cubicBezTo>
                    <a:pt x="29282" y="261"/>
                    <a:pt x="27861" y="0"/>
                    <a:pt x="26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 rot="-3634452">
              <a:off x="7933465" y="3743931"/>
              <a:ext cx="1394837" cy="160171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2" hasCustomPrompt="1"/>
          </p:nvPr>
        </p:nvSpPr>
        <p:spPr>
          <a:xfrm>
            <a:off x="1358800" y="1659875"/>
            <a:ext cx="5223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3"/>
          </p:nvPr>
        </p:nvSpPr>
        <p:spPr>
          <a:xfrm>
            <a:off x="1881225" y="1659875"/>
            <a:ext cx="18510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4"/>
          </p:nvPr>
        </p:nvSpPr>
        <p:spPr>
          <a:xfrm>
            <a:off x="1358800" y="1950525"/>
            <a:ext cx="23733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5" hasCustomPrompt="1"/>
          </p:nvPr>
        </p:nvSpPr>
        <p:spPr>
          <a:xfrm>
            <a:off x="4713975" y="1659875"/>
            <a:ext cx="5223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6"/>
          </p:nvPr>
        </p:nvSpPr>
        <p:spPr>
          <a:xfrm>
            <a:off x="5236250" y="1659875"/>
            <a:ext cx="18510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7"/>
          </p:nvPr>
        </p:nvSpPr>
        <p:spPr>
          <a:xfrm>
            <a:off x="4713975" y="1950525"/>
            <a:ext cx="23733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8" hasCustomPrompt="1"/>
          </p:nvPr>
        </p:nvSpPr>
        <p:spPr>
          <a:xfrm>
            <a:off x="1358800" y="3063225"/>
            <a:ext cx="5223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9"/>
          </p:nvPr>
        </p:nvSpPr>
        <p:spPr>
          <a:xfrm>
            <a:off x="1881225" y="3063225"/>
            <a:ext cx="18510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13"/>
          </p:nvPr>
        </p:nvSpPr>
        <p:spPr>
          <a:xfrm>
            <a:off x="1358800" y="3353875"/>
            <a:ext cx="23733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4" hasCustomPrompt="1"/>
          </p:nvPr>
        </p:nvSpPr>
        <p:spPr>
          <a:xfrm>
            <a:off x="4713975" y="3063225"/>
            <a:ext cx="5223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15"/>
          </p:nvPr>
        </p:nvSpPr>
        <p:spPr>
          <a:xfrm>
            <a:off x="5236250" y="3063225"/>
            <a:ext cx="18510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6"/>
          </p:nvPr>
        </p:nvSpPr>
        <p:spPr>
          <a:xfrm>
            <a:off x="4713975" y="3353875"/>
            <a:ext cx="23733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5"/>
          <p:cNvGrpSpPr/>
          <p:nvPr/>
        </p:nvGrpSpPr>
        <p:grpSpPr>
          <a:xfrm>
            <a:off x="53" y="-156420"/>
            <a:ext cx="9144199" cy="5965786"/>
            <a:chOff x="1237350" y="1268900"/>
            <a:chExt cx="4842300" cy="3159175"/>
          </a:xfrm>
        </p:grpSpPr>
        <p:sp>
          <p:nvSpPr>
            <p:cNvPr id="212" name="Google Shape;212;p15"/>
            <p:cNvSpPr/>
            <p:nvPr/>
          </p:nvSpPr>
          <p:spPr>
            <a:xfrm>
              <a:off x="1237350" y="1268900"/>
              <a:ext cx="4842300" cy="1396825"/>
            </a:xfrm>
            <a:custGeom>
              <a:avLst/>
              <a:gdLst/>
              <a:ahLst/>
              <a:cxnLst/>
              <a:rect l="l" t="t" r="r" b="b"/>
              <a:pathLst>
                <a:path w="193692" h="55873" extrusionOk="0">
                  <a:moveTo>
                    <a:pt x="162416" y="1"/>
                  </a:moveTo>
                  <a:cubicBezTo>
                    <a:pt x="118710" y="1"/>
                    <a:pt x="74999" y="50939"/>
                    <a:pt x="31288" y="50939"/>
                  </a:cubicBezTo>
                  <a:cubicBezTo>
                    <a:pt x="20859" y="50939"/>
                    <a:pt x="10429" y="48039"/>
                    <a:pt x="0" y="40856"/>
                  </a:cubicBezTo>
                  <a:lnTo>
                    <a:pt x="0" y="45023"/>
                  </a:lnTo>
                  <a:cubicBezTo>
                    <a:pt x="10884" y="52780"/>
                    <a:pt x="21768" y="55872"/>
                    <a:pt x="32651" y="55872"/>
                  </a:cubicBezTo>
                  <a:cubicBezTo>
                    <a:pt x="75449" y="55872"/>
                    <a:pt x="118246" y="8059"/>
                    <a:pt x="161038" y="8059"/>
                  </a:cubicBezTo>
                  <a:cubicBezTo>
                    <a:pt x="171923" y="8059"/>
                    <a:pt x="182807" y="11153"/>
                    <a:pt x="193691" y="18913"/>
                  </a:cubicBezTo>
                  <a:lnTo>
                    <a:pt x="193691" y="10079"/>
                  </a:lnTo>
                  <a:cubicBezTo>
                    <a:pt x="183266" y="2899"/>
                    <a:pt x="172841" y="1"/>
                    <a:pt x="16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1237350" y="2135750"/>
              <a:ext cx="4842300" cy="1148075"/>
            </a:xfrm>
            <a:custGeom>
              <a:avLst/>
              <a:gdLst/>
              <a:ahLst/>
              <a:cxnLst/>
              <a:rect l="l" t="t" r="r" b="b"/>
              <a:pathLst>
                <a:path w="193692" h="45923" extrusionOk="0">
                  <a:moveTo>
                    <a:pt x="156236" y="0"/>
                  </a:moveTo>
                  <a:cubicBezTo>
                    <a:pt x="116645" y="0"/>
                    <a:pt x="77050" y="37862"/>
                    <a:pt x="37454" y="37862"/>
                  </a:cubicBezTo>
                  <a:cubicBezTo>
                    <a:pt x="24970" y="37862"/>
                    <a:pt x="12485" y="34098"/>
                    <a:pt x="0" y="24196"/>
                  </a:cubicBezTo>
                  <a:lnTo>
                    <a:pt x="0" y="30780"/>
                  </a:lnTo>
                  <a:cubicBezTo>
                    <a:pt x="13293" y="41830"/>
                    <a:pt x="26585" y="45923"/>
                    <a:pt x="39878" y="45923"/>
                  </a:cubicBezTo>
                  <a:cubicBezTo>
                    <a:pt x="77860" y="45923"/>
                    <a:pt x="115841" y="12507"/>
                    <a:pt x="153820" y="12507"/>
                  </a:cubicBezTo>
                  <a:cubicBezTo>
                    <a:pt x="167111" y="12507"/>
                    <a:pt x="180401" y="16599"/>
                    <a:pt x="193691" y="27649"/>
                  </a:cubicBezTo>
                  <a:lnTo>
                    <a:pt x="193691" y="13671"/>
                  </a:lnTo>
                  <a:cubicBezTo>
                    <a:pt x="181207" y="3765"/>
                    <a:pt x="168721" y="0"/>
                    <a:pt x="15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237350" y="3131375"/>
              <a:ext cx="4842300" cy="1005300"/>
            </a:xfrm>
            <a:custGeom>
              <a:avLst/>
              <a:gdLst/>
              <a:ahLst/>
              <a:cxnLst/>
              <a:rect l="l" t="t" r="r" b="b"/>
              <a:pathLst>
                <a:path w="193692" h="40212" extrusionOk="0">
                  <a:moveTo>
                    <a:pt x="148051" y="1"/>
                  </a:moveTo>
                  <a:cubicBezTo>
                    <a:pt x="113918" y="1"/>
                    <a:pt x="79783" y="24261"/>
                    <a:pt x="45647" y="24261"/>
                  </a:cubicBezTo>
                  <a:cubicBezTo>
                    <a:pt x="30431" y="24261"/>
                    <a:pt x="15216" y="19441"/>
                    <a:pt x="0" y="5505"/>
                  </a:cubicBezTo>
                  <a:lnTo>
                    <a:pt x="0" y="15601"/>
                  </a:lnTo>
                  <a:cubicBezTo>
                    <a:pt x="16688" y="31864"/>
                    <a:pt x="33375" y="37161"/>
                    <a:pt x="50062" y="37161"/>
                  </a:cubicBezTo>
                  <a:cubicBezTo>
                    <a:pt x="81255" y="37161"/>
                    <a:pt x="112446" y="18652"/>
                    <a:pt x="143636" y="18652"/>
                  </a:cubicBezTo>
                  <a:cubicBezTo>
                    <a:pt x="160322" y="18652"/>
                    <a:pt x="177007" y="23949"/>
                    <a:pt x="193691" y="40212"/>
                  </a:cubicBezTo>
                  <a:lnTo>
                    <a:pt x="193691" y="18756"/>
                  </a:lnTo>
                  <a:cubicBezTo>
                    <a:pt x="178478" y="4820"/>
                    <a:pt x="163265" y="1"/>
                    <a:pt x="148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237350" y="1671475"/>
              <a:ext cx="4842300" cy="1180825"/>
            </a:xfrm>
            <a:custGeom>
              <a:avLst/>
              <a:gdLst/>
              <a:ahLst/>
              <a:cxnLst/>
              <a:rect l="l" t="t" r="r" b="b"/>
              <a:pathLst>
                <a:path w="193692" h="47233" extrusionOk="0">
                  <a:moveTo>
                    <a:pt x="159639" y="1"/>
                  </a:moveTo>
                  <a:cubicBezTo>
                    <a:pt x="117784" y="1"/>
                    <a:pt x="75925" y="44736"/>
                    <a:pt x="34065" y="44736"/>
                  </a:cubicBezTo>
                  <a:cubicBezTo>
                    <a:pt x="22710" y="44736"/>
                    <a:pt x="11355" y="41445"/>
                    <a:pt x="0" y="33076"/>
                  </a:cubicBezTo>
                  <a:lnTo>
                    <a:pt x="0" y="35159"/>
                  </a:lnTo>
                  <a:cubicBezTo>
                    <a:pt x="11591" y="43841"/>
                    <a:pt x="23182" y="47233"/>
                    <a:pt x="34773" y="47233"/>
                  </a:cubicBezTo>
                  <a:cubicBezTo>
                    <a:pt x="76159" y="47233"/>
                    <a:pt x="117543" y="4000"/>
                    <a:pt x="158923" y="4000"/>
                  </a:cubicBezTo>
                  <a:cubicBezTo>
                    <a:pt x="170513" y="4000"/>
                    <a:pt x="182102" y="7392"/>
                    <a:pt x="193691" y="16074"/>
                  </a:cubicBezTo>
                  <a:lnTo>
                    <a:pt x="193691" y="11656"/>
                  </a:lnTo>
                  <a:cubicBezTo>
                    <a:pt x="182341" y="3291"/>
                    <a:pt x="170990" y="1"/>
                    <a:pt x="159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1237350" y="2958500"/>
              <a:ext cx="4842300" cy="727800"/>
            </a:xfrm>
            <a:custGeom>
              <a:avLst/>
              <a:gdLst/>
              <a:ahLst/>
              <a:cxnLst/>
              <a:rect l="l" t="t" r="r" b="b"/>
              <a:pathLst>
                <a:path w="193692" h="29112" extrusionOk="0">
                  <a:moveTo>
                    <a:pt x="149573" y="0"/>
                  </a:moveTo>
                  <a:cubicBezTo>
                    <a:pt x="114421" y="0"/>
                    <a:pt x="79271" y="26494"/>
                    <a:pt x="44118" y="26494"/>
                  </a:cubicBezTo>
                  <a:cubicBezTo>
                    <a:pt x="29413" y="26494"/>
                    <a:pt x="14707" y="21858"/>
                    <a:pt x="0" y="8705"/>
                  </a:cubicBezTo>
                  <a:lnTo>
                    <a:pt x="0" y="10789"/>
                  </a:lnTo>
                  <a:cubicBezTo>
                    <a:pt x="14989" y="24373"/>
                    <a:pt x="29977" y="29112"/>
                    <a:pt x="44965" y="29112"/>
                  </a:cubicBezTo>
                  <a:cubicBezTo>
                    <a:pt x="79556" y="29112"/>
                    <a:pt x="114146" y="3872"/>
                    <a:pt x="148733" y="3872"/>
                  </a:cubicBezTo>
                  <a:cubicBezTo>
                    <a:pt x="163719" y="3872"/>
                    <a:pt x="178706" y="8611"/>
                    <a:pt x="193691" y="22195"/>
                  </a:cubicBezTo>
                  <a:lnTo>
                    <a:pt x="193691" y="17790"/>
                  </a:lnTo>
                  <a:cubicBezTo>
                    <a:pt x="178985" y="4637"/>
                    <a:pt x="164279" y="0"/>
                    <a:pt x="149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237350" y="3606225"/>
              <a:ext cx="4842300" cy="821850"/>
            </a:xfrm>
            <a:custGeom>
              <a:avLst/>
              <a:gdLst/>
              <a:ahLst/>
              <a:cxnLst/>
              <a:rect l="l" t="t" r="r" b="b"/>
              <a:pathLst>
                <a:path w="193692" h="32874" extrusionOk="0">
                  <a:moveTo>
                    <a:pt x="0" y="1"/>
                  </a:moveTo>
                  <a:lnTo>
                    <a:pt x="0" y="2084"/>
                  </a:lnTo>
                  <a:cubicBezTo>
                    <a:pt x="17550" y="19747"/>
                    <a:pt x="35100" y="25282"/>
                    <a:pt x="52649" y="25282"/>
                  </a:cubicBezTo>
                  <a:cubicBezTo>
                    <a:pt x="82117" y="25282"/>
                    <a:pt x="111584" y="9676"/>
                    <a:pt x="141050" y="9676"/>
                  </a:cubicBezTo>
                  <a:cubicBezTo>
                    <a:pt x="158598" y="9676"/>
                    <a:pt x="176145" y="15211"/>
                    <a:pt x="193691" y="32874"/>
                  </a:cubicBezTo>
                  <a:lnTo>
                    <a:pt x="193691" y="28456"/>
                  </a:lnTo>
                  <a:cubicBezTo>
                    <a:pt x="176479" y="11339"/>
                    <a:pt x="159266" y="5893"/>
                    <a:pt x="142052" y="5893"/>
                  </a:cubicBezTo>
                  <a:cubicBezTo>
                    <a:pt x="111923" y="5893"/>
                    <a:pt x="81792" y="22578"/>
                    <a:pt x="51661" y="22578"/>
                  </a:cubicBezTo>
                  <a:cubicBezTo>
                    <a:pt x="34441" y="22578"/>
                    <a:pt x="17220" y="1712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1237350" y="1904350"/>
              <a:ext cx="4842300" cy="1094075"/>
            </a:xfrm>
            <a:custGeom>
              <a:avLst/>
              <a:gdLst/>
              <a:ahLst/>
              <a:cxnLst/>
              <a:rect l="l" t="t" r="r" b="b"/>
              <a:pathLst>
                <a:path w="193692" h="43763" extrusionOk="0">
                  <a:moveTo>
                    <a:pt x="157959" y="0"/>
                  </a:moveTo>
                  <a:cubicBezTo>
                    <a:pt x="117222" y="0"/>
                    <a:pt x="76480" y="41246"/>
                    <a:pt x="35738" y="41246"/>
                  </a:cubicBezTo>
                  <a:cubicBezTo>
                    <a:pt x="23825" y="41246"/>
                    <a:pt x="11913" y="37720"/>
                    <a:pt x="0" y="28606"/>
                  </a:cubicBezTo>
                  <a:lnTo>
                    <a:pt x="0" y="30690"/>
                  </a:lnTo>
                  <a:cubicBezTo>
                    <a:pt x="12155" y="40135"/>
                    <a:pt x="24310" y="43763"/>
                    <a:pt x="36465" y="43763"/>
                  </a:cubicBezTo>
                  <a:cubicBezTo>
                    <a:pt x="76723" y="43763"/>
                    <a:pt x="116979" y="3973"/>
                    <a:pt x="157231" y="3973"/>
                  </a:cubicBezTo>
                  <a:cubicBezTo>
                    <a:pt x="169385" y="3973"/>
                    <a:pt x="181538" y="7600"/>
                    <a:pt x="193691" y="17046"/>
                  </a:cubicBezTo>
                  <a:lnTo>
                    <a:pt x="193691" y="12640"/>
                  </a:lnTo>
                  <a:cubicBezTo>
                    <a:pt x="181781" y="3526"/>
                    <a:pt x="169870" y="0"/>
                    <a:pt x="157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237350" y="2597225"/>
              <a:ext cx="4842300" cy="848325"/>
            </a:xfrm>
            <a:custGeom>
              <a:avLst/>
              <a:gdLst/>
              <a:ahLst/>
              <a:cxnLst/>
              <a:rect l="l" t="t" r="r" b="b"/>
              <a:pathLst>
                <a:path w="193692" h="33933" extrusionOk="0">
                  <a:moveTo>
                    <a:pt x="152624" y="0"/>
                  </a:moveTo>
                  <a:cubicBezTo>
                    <a:pt x="115445" y="0"/>
                    <a:pt x="78263" y="31352"/>
                    <a:pt x="41080" y="31352"/>
                  </a:cubicBezTo>
                  <a:cubicBezTo>
                    <a:pt x="27387" y="31352"/>
                    <a:pt x="13694" y="27100"/>
                    <a:pt x="0" y="15465"/>
                  </a:cubicBezTo>
                  <a:lnTo>
                    <a:pt x="0" y="17548"/>
                  </a:lnTo>
                  <a:cubicBezTo>
                    <a:pt x="13960" y="29577"/>
                    <a:pt x="27920" y="33933"/>
                    <a:pt x="41879" y="33933"/>
                  </a:cubicBezTo>
                  <a:cubicBezTo>
                    <a:pt x="78527" y="33933"/>
                    <a:pt x="115174" y="3914"/>
                    <a:pt x="151818" y="3914"/>
                  </a:cubicBezTo>
                  <a:cubicBezTo>
                    <a:pt x="165776" y="3914"/>
                    <a:pt x="179734" y="8270"/>
                    <a:pt x="193691" y="20299"/>
                  </a:cubicBezTo>
                  <a:lnTo>
                    <a:pt x="193691" y="15881"/>
                  </a:lnTo>
                  <a:cubicBezTo>
                    <a:pt x="180003" y="4251"/>
                    <a:pt x="166314" y="0"/>
                    <a:pt x="152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431975" y="-22150"/>
            <a:ext cx="8480302" cy="5165825"/>
            <a:chOff x="431975" y="-22150"/>
            <a:chExt cx="8480302" cy="5165825"/>
          </a:xfrm>
        </p:grpSpPr>
        <p:sp>
          <p:nvSpPr>
            <p:cNvPr id="221" name="Google Shape;221;p15"/>
            <p:cNvSpPr/>
            <p:nvPr/>
          </p:nvSpPr>
          <p:spPr>
            <a:xfrm>
              <a:off x="4931425" y="-6675"/>
              <a:ext cx="3980852" cy="515033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rgbClr val="B2B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 rot="10800000">
              <a:off x="431975" y="-22150"/>
              <a:ext cx="2651250" cy="5165772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2756475" y="-6725"/>
              <a:ext cx="2921700" cy="5150400"/>
            </a:xfrm>
            <a:prstGeom prst="rect">
              <a:avLst/>
            </a:prstGeom>
            <a:solidFill>
              <a:srgbClr val="B2B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265582" y="-186937"/>
            <a:ext cx="8587432" cy="5631815"/>
            <a:chOff x="265582" y="-186937"/>
            <a:chExt cx="8587432" cy="5631815"/>
          </a:xfrm>
        </p:grpSpPr>
        <p:sp>
          <p:nvSpPr>
            <p:cNvPr id="225" name="Google Shape;225;p15"/>
            <p:cNvSpPr/>
            <p:nvPr/>
          </p:nvSpPr>
          <p:spPr>
            <a:xfrm rot="-900103">
              <a:off x="6983977" y="3495141"/>
              <a:ext cx="1680210" cy="1680210"/>
            </a:xfrm>
            <a:custGeom>
              <a:avLst/>
              <a:gdLst/>
              <a:ahLst/>
              <a:cxnLst/>
              <a:rect l="l" t="t" r="r" b="b"/>
              <a:pathLst>
                <a:path w="57151" h="57151" extrusionOk="0">
                  <a:moveTo>
                    <a:pt x="1" y="38731"/>
                  </a:moveTo>
                  <a:cubicBezTo>
                    <a:pt x="1" y="38732"/>
                    <a:pt x="1" y="38733"/>
                    <a:pt x="2" y="38734"/>
                  </a:cubicBezTo>
                  <a:lnTo>
                    <a:pt x="2" y="38734"/>
                  </a:lnTo>
                  <a:cubicBezTo>
                    <a:pt x="1" y="38733"/>
                    <a:pt x="1" y="38732"/>
                    <a:pt x="1" y="38731"/>
                  </a:cubicBezTo>
                  <a:close/>
                  <a:moveTo>
                    <a:pt x="42922" y="39728"/>
                  </a:moveTo>
                  <a:lnTo>
                    <a:pt x="42922" y="39728"/>
                  </a:lnTo>
                  <a:cubicBezTo>
                    <a:pt x="42922" y="39729"/>
                    <a:pt x="42923" y="39730"/>
                    <a:pt x="42923" y="39731"/>
                  </a:cubicBezTo>
                  <a:cubicBezTo>
                    <a:pt x="42923" y="39730"/>
                    <a:pt x="42922" y="39729"/>
                    <a:pt x="42922" y="39728"/>
                  </a:cubicBezTo>
                  <a:close/>
                  <a:moveTo>
                    <a:pt x="38113" y="42839"/>
                  </a:moveTo>
                  <a:cubicBezTo>
                    <a:pt x="38112" y="42839"/>
                    <a:pt x="38111" y="42839"/>
                    <a:pt x="38110" y="42840"/>
                  </a:cubicBezTo>
                  <a:lnTo>
                    <a:pt x="38110" y="42840"/>
                  </a:lnTo>
                  <a:cubicBezTo>
                    <a:pt x="38111" y="42839"/>
                    <a:pt x="38112" y="42839"/>
                    <a:pt x="38113" y="42839"/>
                  </a:cubicBezTo>
                  <a:close/>
                  <a:moveTo>
                    <a:pt x="24647" y="0"/>
                  </a:moveTo>
                  <a:cubicBezTo>
                    <a:pt x="24445" y="1774"/>
                    <a:pt x="24397" y="3560"/>
                    <a:pt x="24528" y="5334"/>
                  </a:cubicBezTo>
                  <a:cubicBezTo>
                    <a:pt x="24933" y="11228"/>
                    <a:pt x="27171" y="17741"/>
                    <a:pt x="31243" y="22146"/>
                  </a:cubicBezTo>
                  <a:cubicBezTo>
                    <a:pt x="30279" y="23134"/>
                    <a:pt x="29290" y="24182"/>
                    <a:pt x="28302" y="25277"/>
                  </a:cubicBezTo>
                  <a:cubicBezTo>
                    <a:pt x="26731" y="23170"/>
                    <a:pt x="25326" y="20908"/>
                    <a:pt x="23706" y="18836"/>
                  </a:cubicBezTo>
                  <a:cubicBezTo>
                    <a:pt x="21289" y="15788"/>
                    <a:pt x="18015" y="13538"/>
                    <a:pt x="14312" y="12359"/>
                  </a:cubicBezTo>
                  <a:lnTo>
                    <a:pt x="14312" y="12359"/>
                  </a:lnTo>
                  <a:cubicBezTo>
                    <a:pt x="14896" y="13704"/>
                    <a:pt x="15598" y="14990"/>
                    <a:pt x="16420" y="16205"/>
                  </a:cubicBezTo>
                  <a:cubicBezTo>
                    <a:pt x="19146" y="20241"/>
                    <a:pt x="23444" y="23956"/>
                    <a:pt x="28171" y="25408"/>
                  </a:cubicBezTo>
                  <a:cubicBezTo>
                    <a:pt x="25849" y="27992"/>
                    <a:pt x="23516" y="30825"/>
                    <a:pt x="21266" y="33707"/>
                  </a:cubicBezTo>
                  <a:cubicBezTo>
                    <a:pt x="21039" y="32695"/>
                    <a:pt x="20230" y="31457"/>
                    <a:pt x="19873" y="30492"/>
                  </a:cubicBezTo>
                  <a:cubicBezTo>
                    <a:pt x="19396" y="29242"/>
                    <a:pt x="18944" y="27992"/>
                    <a:pt x="18384" y="26789"/>
                  </a:cubicBezTo>
                  <a:cubicBezTo>
                    <a:pt x="17265" y="24408"/>
                    <a:pt x="15551" y="22122"/>
                    <a:pt x="13086" y="21253"/>
                  </a:cubicBezTo>
                  <a:lnTo>
                    <a:pt x="13086" y="21253"/>
                  </a:lnTo>
                  <a:cubicBezTo>
                    <a:pt x="13276" y="21324"/>
                    <a:pt x="13657" y="22777"/>
                    <a:pt x="13753" y="23015"/>
                  </a:cubicBezTo>
                  <a:cubicBezTo>
                    <a:pt x="14003" y="23598"/>
                    <a:pt x="14253" y="24170"/>
                    <a:pt x="14539" y="24741"/>
                  </a:cubicBezTo>
                  <a:cubicBezTo>
                    <a:pt x="15098" y="25884"/>
                    <a:pt x="15729" y="27004"/>
                    <a:pt x="16420" y="28087"/>
                  </a:cubicBezTo>
                  <a:cubicBezTo>
                    <a:pt x="17646" y="29980"/>
                    <a:pt x="19253" y="32516"/>
                    <a:pt x="21158" y="33850"/>
                  </a:cubicBezTo>
                  <a:cubicBezTo>
                    <a:pt x="18789" y="36898"/>
                    <a:pt x="16515" y="39981"/>
                    <a:pt x="14467" y="42863"/>
                  </a:cubicBezTo>
                  <a:cubicBezTo>
                    <a:pt x="13729" y="40422"/>
                    <a:pt x="13169" y="37898"/>
                    <a:pt x="12348" y="35481"/>
                  </a:cubicBezTo>
                  <a:cubicBezTo>
                    <a:pt x="11086" y="31802"/>
                    <a:pt x="8764" y="28587"/>
                    <a:pt x="5656" y="26242"/>
                  </a:cubicBezTo>
                  <a:lnTo>
                    <a:pt x="5656" y="26242"/>
                  </a:lnTo>
                  <a:cubicBezTo>
                    <a:pt x="5752" y="27706"/>
                    <a:pt x="5990" y="29147"/>
                    <a:pt x="6359" y="30564"/>
                  </a:cubicBezTo>
                  <a:cubicBezTo>
                    <a:pt x="7573" y="35243"/>
                    <a:pt x="10348" y="40148"/>
                    <a:pt x="14288" y="43113"/>
                  </a:cubicBezTo>
                  <a:cubicBezTo>
                    <a:pt x="12348" y="45851"/>
                    <a:pt x="10609" y="48399"/>
                    <a:pt x="9181" y="50530"/>
                  </a:cubicBezTo>
                  <a:cubicBezTo>
                    <a:pt x="8943" y="49756"/>
                    <a:pt x="8300" y="48613"/>
                    <a:pt x="8169" y="48328"/>
                  </a:cubicBezTo>
                  <a:cubicBezTo>
                    <a:pt x="7252" y="46411"/>
                    <a:pt x="6085" y="44625"/>
                    <a:pt x="4704" y="42994"/>
                  </a:cubicBezTo>
                  <a:cubicBezTo>
                    <a:pt x="4001" y="42172"/>
                    <a:pt x="3251" y="41386"/>
                    <a:pt x="2442" y="40660"/>
                  </a:cubicBezTo>
                  <a:cubicBezTo>
                    <a:pt x="2025" y="40291"/>
                    <a:pt x="1596" y="39922"/>
                    <a:pt x="1156" y="39577"/>
                  </a:cubicBezTo>
                  <a:cubicBezTo>
                    <a:pt x="954" y="39422"/>
                    <a:pt x="55" y="38949"/>
                    <a:pt x="2" y="38734"/>
                  </a:cubicBezTo>
                  <a:lnTo>
                    <a:pt x="2" y="38734"/>
                  </a:lnTo>
                  <a:cubicBezTo>
                    <a:pt x="537" y="41007"/>
                    <a:pt x="1466" y="43161"/>
                    <a:pt x="2739" y="45113"/>
                  </a:cubicBezTo>
                  <a:cubicBezTo>
                    <a:pt x="3859" y="46827"/>
                    <a:pt x="5228" y="48363"/>
                    <a:pt x="6799" y="49673"/>
                  </a:cubicBezTo>
                  <a:cubicBezTo>
                    <a:pt x="7026" y="49852"/>
                    <a:pt x="8133" y="50816"/>
                    <a:pt x="8776" y="51149"/>
                  </a:cubicBezTo>
                  <a:cubicBezTo>
                    <a:pt x="6526" y="54555"/>
                    <a:pt x="5133" y="56781"/>
                    <a:pt x="5085" y="56864"/>
                  </a:cubicBezTo>
                  <a:lnTo>
                    <a:pt x="5537" y="57150"/>
                  </a:lnTo>
                  <a:cubicBezTo>
                    <a:pt x="5609" y="57043"/>
                    <a:pt x="7931" y="53316"/>
                    <a:pt x="11479" y="48125"/>
                  </a:cubicBezTo>
                  <a:cubicBezTo>
                    <a:pt x="14217" y="49506"/>
                    <a:pt x="18182" y="49828"/>
                    <a:pt x="21158" y="50090"/>
                  </a:cubicBezTo>
                  <a:cubicBezTo>
                    <a:pt x="22442" y="50206"/>
                    <a:pt x="23725" y="50262"/>
                    <a:pt x="25014" y="50262"/>
                  </a:cubicBezTo>
                  <a:cubicBezTo>
                    <a:pt x="25435" y="50262"/>
                    <a:pt x="25856" y="50256"/>
                    <a:pt x="26278" y="50245"/>
                  </a:cubicBezTo>
                  <a:cubicBezTo>
                    <a:pt x="27112" y="50221"/>
                    <a:pt x="27945" y="50173"/>
                    <a:pt x="28778" y="50090"/>
                  </a:cubicBezTo>
                  <a:cubicBezTo>
                    <a:pt x="29067" y="50070"/>
                    <a:pt x="30479" y="49750"/>
                    <a:pt x="31052" y="49750"/>
                  </a:cubicBezTo>
                  <a:cubicBezTo>
                    <a:pt x="31165" y="49750"/>
                    <a:pt x="31245" y="49763"/>
                    <a:pt x="31279" y="49792"/>
                  </a:cubicBezTo>
                  <a:cubicBezTo>
                    <a:pt x="28978" y="47662"/>
                    <a:pt x="25715" y="46956"/>
                    <a:pt x="22545" y="46956"/>
                  </a:cubicBezTo>
                  <a:cubicBezTo>
                    <a:pt x="22188" y="46956"/>
                    <a:pt x="21833" y="46965"/>
                    <a:pt x="21480" y="46982"/>
                  </a:cubicBezTo>
                  <a:cubicBezTo>
                    <a:pt x="19706" y="47054"/>
                    <a:pt x="17956" y="47304"/>
                    <a:pt x="16193" y="47506"/>
                  </a:cubicBezTo>
                  <a:cubicBezTo>
                    <a:pt x="14884" y="47673"/>
                    <a:pt x="13015" y="47506"/>
                    <a:pt x="11681" y="47816"/>
                  </a:cubicBezTo>
                  <a:cubicBezTo>
                    <a:pt x="13265" y="45518"/>
                    <a:pt x="15074" y="42934"/>
                    <a:pt x="17027" y="40255"/>
                  </a:cubicBezTo>
                  <a:cubicBezTo>
                    <a:pt x="17753" y="40827"/>
                    <a:pt x="19861" y="41624"/>
                    <a:pt x="20265" y="41779"/>
                  </a:cubicBezTo>
                  <a:cubicBezTo>
                    <a:pt x="22897" y="42839"/>
                    <a:pt x="25671" y="43482"/>
                    <a:pt x="28505" y="43720"/>
                  </a:cubicBezTo>
                  <a:cubicBezTo>
                    <a:pt x="29262" y="43781"/>
                    <a:pt x="30020" y="43812"/>
                    <a:pt x="30778" y="43812"/>
                  </a:cubicBezTo>
                  <a:cubicBezTo>
                    <a:pt x="33249" y="43812"/>
                    <a:pt x="35715" y="43486"/>
                    <a:pt x="38110" y="42840"/>
                  </a:cubicBezTo>
                  <a:lnTo>
                    <a:pt x="38110" y="42840"/>
                  </a:lnTo>
                  <a:cubicBezTo>
                    <a:pt x="38096" y="42843"/>
                    <a:pt x="38080" y="42845"/>
                    <a:pt x="38062" y="42845"/>
                  </a:cubicBezTo>
                  <a:cubicBezTo>
                    <a:pt x="37698" y="42845"/>
                    <a:pt x="36609" y="42129"/>
                    <a:pt x="36315" y="41994"/>
                  </a:cubicBezTo>
                  <a:cubicBezTo>
                    <a:pt x="35601" y="41684"/>
                    <a:pt x="34874" y="41398"/>
                    <a:pt x="34136" y="41136"/>
                  </a:cubicBezTo>
                  <a:cubicBezTo>
                    <a:pt x="30443" y="39843"/>
                    <a:pt x="26557" y="39180"/>
                    <a:pt x="22648" y="39180"/>
                  </a:cubicBezTo>
                  <a:cubicBezTo>
                    <a:pt x="22096" y="39180"/>
                    <a:pt x="21544" y="39193"/>
                    <a:pt x="20992" y="39219"/>
                  </a:cubicBezTo>
                  <a:cubicBezTo>
                    <a:pt x="20551" y="39243"/>
                    <a:pt x="18706" y="39219"/>
                    <a:pt x="17598" y="39457"/>
                  </a:cubicBezTo>
                  <a:cubicBezTo>
                    <a:pt x="19742" y="36552"/>
                    <a:pt x="22039" y="33540"/>
                    <a:pt x="24385" y="30671"/>
                  </a:cubicBezTo>
                  <a:cubicBezTo>
                    <a:pt x="26528" y="33004"/>
                    <a:pt x="30243" y="34802"/>
                    <a:pt x="33029" y="36183"/>
                  </a:cubicBezTo>
                  <a:cubicBezTo>
                    <a:pt x="34624" y="36969"/>
                    <a:pt x="36256" y="37660"/>
                    <a:pt x="37922" y="38255"/>
                  </a:cubicBezTo>
                  <a:cubicBezTo>
                    <a:pt x="38744" y="38553"/>
                    <a:pt x="39577" y="38826"/>
                    <a:pt x="40411" y="39065"/>
                  </a:cubicBezTo>
                  <a:cubicBezTo>
                    <a:pt x="40755" y="39171"/>
                    <a:pt x="42788" y="39479"/>
                    <a:pt x="42922" y="39728"/>
                  </a:cubicBezTo>
                  <a:lnTo>
                    <a:pt x="42922" y="39728"/>
                  </a:lnTo>
                  <a:cubicBezTo>
                    <a:pt x="41314" y="36551"/>
                    <a:pt x="37909" y="34576"/>
                    <a:pt x="34481" y="33409"/>
                  </a:cubicBezTo>
                  <a:cubicBezTo>
                    <a:pt x="32731" y="32814"/>
                    <a:pt x="30945" y="32373"/>
                    <a:pt x="29171" y="31909"/>
                  </a:cubicBezTo>
                  <a:cubicBezTo>
                    <a:pt x="27802" y="31552"/>
                    <a:pt x="25969" y="30647"/>
                    <a:pt x="24552" y="30480"/>
                  </a:cubicBezTo>
                  <a:cubicBezTo>
                    <a:pt x="25861" y="28873"/>
                    <a:pt x="27195" y="27313"/>
                    <a:pt x="28516" y="25849"/>
                  </a:cubicBezTo>
                  <a:cubicBezTo>
                    <a:pt x="29076" y="26396"/>
                    <a:pt x="31553" y="27170"/>
                    <a:pt x="31993" y="27313"/>
                  </a:cubicBezTo>
                  <a:cubicBezTo>
                    <a:pt x="34684" y="28218"/>
                    <a:pt x="37494" y="28706"/>
                    <a:pt x="40327" y="28778"/>
                  </a:cubicBezTo>
                  <a:cubicBezTo>
                    <a:pt x="40569" y="28784"/>
                    <a:pt x="40810" y="28787"/>
                    <a:pt x="41051" y="28787"/>
                  </a:cubicBezTo>
                  <a:cubicBezTo>
                    <a:pt x="44047" y="28787"/>
                    <a:pt x="47033" y="28308"/>
                    <a:pt x="49876" y="27349"/>
                  </a:cubicBezTo>
                  <a:lnTo>
                    <a:pt x="49876" y="27349"/>
                  </a:lnTo>
                  <a:cubicBezTo>
                    <a:pt x="49858" y="27355"/>
                    <a:pt x="49837" y="27358"/>
                    <a:pt x="49812" y="27358"/>
                  </a:cubicBezTo>
                  <a:cubicBezTo>
                    <a:pt x="49440" y="27358"/>
                    <a:pt x="48332" y="26722"/>
                    <a:pt x="48031" y="26611"/>
                  </a:cubicBezTo>
                  <a:cubicBezTo>
                    <a:pt x="47305" y="26337"/>
                    <a:pt x="46554" y="26099"/>
                    <a:pt x="45804" y="25872"/>
                  </a:cubicBezTo>
                  <a:cubicBezTo>
                    <a:pt x="42688" y="24975"/>
                    <a:pt x="39472" y="24521"/>
                    <a:pt x="36246" y="24521"/>
                  </a:cubicBezTo>
                  <a:cubicBezTo>
                    <a:pt x="35023" y="24521"/>
                    <a:pt x="33798" y="24587"/>
                    <a:pt x="32576" y="24718"/>
                  </a:cubicBezTo>
                  <a:cubicBezTo>
                    <a:pt x="32136" y="24765"/>
                    <a:pt x="30195" y="24849"/>
                    <a:pt x="29124" y="25158"/>
                  </a:cubicBezTo>
                  <a:cubicBezTo>
                    <a:pt x="30612" y="23539"/>
                    <a:pt x="32076" y="22039"/>
                    <a:pt x="33505" y="20705"/>
                  </a:cubicBezTo>
                  <a:cubicBezTo>
                    <a:pt x="36256" y="22098"/>
                    <a:pt x="40208" y="22420"/>
                    <a:pt x="43185" y="22682"/>
                  </a:cubicBezTo>
                  <a:cubicBezTo>
                    <a:pt x="44468" y="22798"/>
                    <a:pt x="45752" y="22854"/>
                    <a:pt x="47040" y="22854"/>
                  </a:cubicBezTo>
                  <a:cubicBezTo>
                    <a:pt x="47461" y="22854"/>
                    <a:pt x="47882" y="22848"/>
                    <a:pt x="48305" y="22836"/>
                  </a:cubicBezTo>
                  <a:cubicBezTo>
                    <a:pt x="49138" y="22813"/>
                    <a:pt x="49972" y="22753"/>
                    <a:pt x="50817" y="22682"/>
                  </a:cubicBezTo>
                  <a:cubicBezTo>
                    <a:pt x="51105" y="22662"/>
                    <a:pt x="52509" y="22342"/>
                    <a:pt x="53080" y="22342"/>
                  </a:cubicBezTo>
                  <a:cubicBezTo>
                    <a:pt x="53192" y="22342"/>
                    <a:pt x="53272" y="22355"/>
                    <a:pt x="53305" y="22384"/>
                  </a:cubicBezTo>
                  <a:cubicBezTo>
                    <a:pt x="50990" y="20241"/>
                    <a:pt x="47701" y="19540"/>
                    <a:pt x="44513" y="19540"/>
                  </a:cubicBezTo>
                  <a:cubicBezTo>
                    <a:pt x="44176" y="19540"/>
                    <a:pt x="43840" y="19547"/>
                    <a:pt x="43506" y="19562"/>
                  </a:cubicBezTo>
                  <a:cubicBezTo>
                    <a:pt x="41744" y="19646"/>
                    <a:pt x="39982" y="19884"/>
                    <a:pt x="38220" y="20098"/>
                  </a:cubicBezTo>
                  <a:cubicBezTo>
                    <a:pt x="36958" y="20253"/>
                    <a:pt x="35184" y="20098"/>
                    <a:pt x="33862" y="20372"/>
                  </a:cubicBezTo>
                  <a:cubicBezTo>
                    <a:pt x="35005" y="19312"/>
                    <a:pt x="36220" y="18324"/>
                    <a:pt x="37482" y="17395"/>
                  </a:cubicBezTo>
                  <a:cubicBezTo>
                    <a:pt x="40351" y="16455"/>
                    <a:pt x="43328" y="15705"/>
                    <a:pt x="46173" y="14633"/>
                  </a:cubicBezTo>
                  <a:cubicBezTo>
                    <a:pt x="50603" y="12966"/>
                    <a:pt x="54424" y="10013"/>
                    <a:pt x="57151" y="6144"/>
                  </a:cubicBezTo>
                  <a:lnTo>
                    <a:pt x="57151" y="6144"/>
                  </a:lnTo>
                  <a:cubicBezTo>
                    <a:pt x="55377" y="6322"/>
                    <a:pt x="53627" y="6668"/>
                    <a:pt x="51924" y="7168"/>
                  </a:cubicBezTo>
                  <a:cubicBezTo>
                    <a:pt x="46423" y="8787"/>
                    <a:pt x="40720" y="12204"/>
                    <a:pt x="37256" y="16907"/>
                  </a:cubicBezTo>
                  <a:cubicBezTo>
                    <a:pt x="35422" y="18217"/>
                    <a:pt x="33469" y="19931"/>
                    <a:pt x="31469" y="21932"/>
                  </a:cubicBezTo>
                  <a:cubicBezTo>
                    <a:pt x="31124" y="18824"/>
                    <a:pt x="31029" y="15645"/>
                    <a:pt x="30576" y="12538"/>
                  </a:cubicBezTo>
                  <a:cubicBezTo>
                    <a:pt x="29898" y="7870"/>
                    <a:pt x="27826" y="3501"/>
                    <a:pt x="24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014725" y="3662601"/>
              <a:ext cx="987162" cy="1782277"/>
            </a:xfrm>
            <a:custGeom>
              <a:avLst/>
              <a:gdLst/>
              <a:ahLst/>
              <a:cxnLst/>
              <a:rect l="l" t="t" r="r" b="b"/>
              <a:pathLst>
                <a:path w="36660" h="66188" extrusionOk="0">
                  <a:moveTo>
                    <a:pt x="27480" y="1"/>
                  </a:moveTo>
                  <a:lnTo>
                    <a:pt x="27480" y="1"/>
                  </a:lnTo>
                  <a:cubicBezTo>
                    <a:pt x="24551" y="1489"/>
                    <a:pt x="21384" y="5144"/>
                    <a:pt x="21407" y="8633"/>
                  </a:cubicBezTo>
                  <a:cubicBezTo>
                    <a:pt x="21407" y="9466"/>
                    <a:pt x="21658" y="10002"/>
                    <a:pt x="22062" y="10240"/>
                  </a:cubicBezTo>
                  <a:cubicBezTo>
                    <a:pt x="21384" y="11514"/>
                    <a:pt x="20515" y="13240"/>
                    <a:pt x="19586" y="15336"/>
                  </a:cubicBezTo>
                  <a:cubicBezTo>
                    <a:pt x="19872" y="14217"/>
                    <a:pt x="19907" y="13050"/>
                    <a:pt x="19669" y="11919"/>
                  </a:cubicBezTo>
                  <a:cubicBezTo>
                    <a:pt x="19360" y="10418"/>
                    <a:pt x="18883" y="8930"/>
                    <a:pt x="18490" y="7454"/>
                  </a:cubicBezTo>
                  <a:cubicBezTo>
                    <a:pt x="18205" y="6394"/>
                    <a:pt x="17109" y="4096"/>
                    <a:pt x="17324" y="3049"/>
                  </a:cubicBezTo>
                  <a:lnTo>
                    <a:pt x="17324" y="3049"/>
                  </a:lnTo>
                  <a:cubicBezTo>
                    <a:pt x="16300" y="7811"/>
                    <a:pt x="16371" y="13621"/>
                    <a:pt x="18407" y="18134"/>
                  </a:cubicBezTo>
                  <a:cubicBezTo>
                    <a:pt x="17312" y="20884"/>
                    <a:pt x="16359" y="23682"/>
                    <a:pt x="15562" y="26516"/>
                  </a:cubicBezTo>
                  <a:cubicBezTo>
                    <a:pt x="15526" y="23468"/>
                    <a:pt x="14538" y="20086"/>
                    <a:pt x="13680" y="17443"/>
                  </a:cubicBezTo>
                  <a:cubicBezTo>
                    <a:pt x="12692" y="14407"/>
                    <a:pt x="11716" y="11359"/>
                    <a:pt x="10728" y="8323"/>
                  </a:cubicBezTo>
                  <a:lnTo>
                    <a:pt x="10728" y="8323"/>
                  </a:lnTo>
                  <a:cubicBezTo>
                    <a:pt x="8715" y="15050"/>
                    <a:pt x="9239" y="22289"/>
                    <a:pt x="12204" y="28647"/>
                  </a:cubicBezTo>
                  <a:cubicBezTo>
                    <a:pt x="12534" y="29350"/>
                    <a:pt x="13695" y="31321"/>
                    <a:pt x="14284" y="31321"/>
                  </a:cubicBezTo>
                  <a:cubicBezTo>
                    <a:pt x="14333" y="31321"/>
                    <a:pt x="14378" y="31308"/>
                    <a:pt x="14419" y="31278"/>
                  </a:cubicBezTo>
                  <a:lnTo>
                    <a:pt x="14419" y="31278"/>
                  </a:lnTo>
                  <a:cubicBezTo>
                    <a:pt x="14002" y="33326"/>
                    <a:pt x="13692" y="35326"/>
                    <a:pt x="13490" y="37303"/>
                  </a:cubicBezTo>
                  <a:cubicBezTo>
                    <a:pt x="10763" y="30230"/>
                    <a:pt x="6084" y="24075"/>
                    <a:pt x="0" y="19551"/>
                  </a:cubicBezTo>
                  <a:lnTo>
                    <a:pt x="0" y="19551"/>
                  </a:lnTo>
                  <a:cubicBezTo>
                    <a:pt x="345" y="29457"/>
                    <a:pt x="4727" y="38505"/>
                    <a:pt x="12799" y="44256"/>
                  </a:cubicBezTo>
                  <a:cubicBezTo>
                    <a:pt x="12918" y="44089"/>
                    <a:pt x="13014" y="43899"/>
                    <a:pt x="13097" y="43708"/>
                  </a:cubicBezTo>
                  <a:cubicBezTo>
                    <a:pt x="13121" y="43899"/>
                    <a:pt x="13145" y="44077"/>
                    <a:pt x="13192" y="44268"/>
                  </a:cubicBezTo>
                  <a:lnTo>
                    <a:pt x="13228" y="44256"/>
                  </a:lnTo>
                  <a:cubicBezTo>
                    <a:pt x="13252" y="45018"/>
                    <a:pt x="13287" y="45756"/>
                    <a:pt x="13347" y="46506"/>
                  </a:cubicBezTo>
                  <a:cubicBezTo>
                    <a:pt x="13918" y="53852"/>
                    <a:pt x="16228" y="60484"/>
                    <a:pt x="20229" y="66187"/>
                  </a:cubicBezTo>
                  <a:lnTo>
                    <a:pt x="20467" y="66021"/>
                  </a:lnTo>
                  <a:cubicBezTo>
                    <a:pt x="16502" y="60365"/>
                    <a:pt x="14216" y="53781"/>
                    <a:pt x="13645" y="46482"/>
                  </a:cubicBezTo>
                  <a:cubicBezTo>
                    <a:pt x="13585" y="45720"/>
                    <a:pt x="13537" y="44958"/>
                    <a:pt x="13514" y="44173"/>
                  </a:cubicBezTo>
                  <a:cubicBezTo>
                    <a:pt x="24158" y="41339"/>
                    <a:pt x="32314" y="33683"/>
                    <a:pt x="36659" y="23539"/>
                  </a:cubicBezTo>
                  <a:lnTo>
                    <a:pt x="36659" y="23539"/>
                  </a:lnTo>
                  <a:cubicBezTo>
                    <a:pt x="27718" y="26016"/>
                    <a:pt x="19764" y="31171"/>
                    <a:pt x="13871" y="38327"/>
                  </a:cubicBezTo>
                  <a:cubicBezTo>
                    <a:pt x="13823" y="38196"/>
                    <a:pt x="13776" y="38065"/>
                    <a:pt x="13716" y="37934"/>
                  </a:cubicBezTo>
                  <a:cubicBezTo>
                    <a:pt x="13918" y="35719"/>
                    <a:pt x="14252" y="33505"/>
                    <a:pt x="14704" y="31326"/>
                  </a:cubicBezTo>
                  <a:cubicBezTo>
                    <a:pt x="14757" y="31424"/>
                    <a:pt x="14876" y="31466"/>
                    <a:pt x="15041" y="31466"/>
                  </a:cubicBezTo>
                  <a:cubicBezTo>
                    <a:pt x="15775" y="31466"/>
                    <a:pt x="17405" y="30638"/>
                    <a:pt x="17978" y="30278"/>
                  </a:cubicBezTo>
                  <a:cubicBezTo>
                    <a:pt x="23908" y="26516"/>
                    <a:pt x="28254" y="20717"/>
                    <a:pt x="30194" y="13967"/>
                  </a:cubicBezTo>
                  <a:lnTo>
                    <a:pt x="30194" y="13967"/>
                  </a:lnTo>
                  <a:lnTo>
                    <a:pt x="22789" y="20051"/>
                  </a:lnTo>
                  <a:cubicBezTo>
                    <a:pt x="20229" y="22146"/>
                    <a:pt x="16966" y="24992"/>
                    <a:pt x="15478" y="28123"/>
                  </a:cubicBezTo>
                  <a:cubicBezTo>
                    <a:pt x="15478" y="28040"/>
                    <a:pt x="15490" y="27968"/>
                    <a:pt x="15502" y="27885"/>
                  </a:cubicBezTo>
                  <a:cubicBezTo>
                    <a:pt x="15514" y="27802"/>
                    <a:pt x="15526" y="27766"/>
                    <a:pt x="15550" y="27706"/>
                  </a:cubicBezTo>
                  <a:cubicBezTo>
                    <a:pt x="16371" y="24551"/>
                    <a:pt x="17407" y="21456"/>
                    <a:pt x="18621" y="18419"/>
                  </a:cubicBezTo>
                  <a:cubicBezTo>
                    <a:pt x="23265" y="16610"/>
                    <a:pt x="27396" y="12431"/>
                    <a:pt x="29980" y="8252"/>
                  </a:cubicBezTo>
                  <a:lnTo>
                    <a:pt x="29980" y="8252"/>
                  </a:lnTo>
                  <a:cubicBezTo>
                    <a:pt x="29408" y="9156"/>
                    <a:pt x="27027" y="10049"/>
                    <a:pt x="26087" y="10621"/>
                  </a:cubicBezTo>
                  <a:cubicBezTo>
                    <a:pt x="24777" y="11419"/>
                    <a:pt x="23408" y="12157"/>
                    <a:pt x="22146" y="13014"/>
                  </a:cubicBezTo>
                  <a:cubicBezTo>
                    <a:pt x="21181" y="13669"/>
                    <a:pt x="20395" y="14538"/>
                    <a:pt x="19824" y="15550"/>
                  </a:cubicBezTo>
                  <a:cubicBezTo>
                    <a:pt x="20776" y="13407"/>
                    <a:pt x="21658" y="11633"/>
                    <a:pt x="22348" y="10347"/>
                  </a:cubicBezTo>
                  <a:cubicBezTo>
                    <a:pt x="22427" y="10365"/>
                    <a:pt x="22509" y="10374"/>
                    <a:pt x="22595" y="10374"/>
                  </a:cubicBezTo>
                  <a:cubicBezTo>
                    <a:pt x="23026" y="10374"/>
                    <a:pt x="23534" y="10147"/>
                    <a:pt x="24051" y="9680"/>
                  </a:cubicBezTo>
                  <a:cubicBezTo>
                    <a:pt x="25384" y="8466"/>
                    <a:pt x="25789" y="6597"/>
                    <a:pt x="26051" y="4894"/>
                  </a:cubicBezTo>
                  <a:cubicBezTo>
                    <a:pt x="26313" y="3203"/>
                    <a:pt x="26515" y="1417"/>
                    <a:pt x="27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 rot="10800000">
              <a:off x="265582" y="-186937"/>
              <a:ext cx="1839550" cy="1300938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2444325" y="366646"/>
              <a:ext cx="1839512" cy="287100"/>
            </a:xfrm>
            <a:custGeom>
              <a:avLst/>
              <a:gdLst/>
              <a:ahLst/>
              <a:cxnLst/>
              <a:rect l="l" t="t" r="r" b="b"/>
              <a:pathLst>
                <a:path w="66116" h="10319" extrusionOk="0">
                  <a:moveTo>
                    <a:pt x="41664" y="1"/>
                  </a:moveTo>
                  <a:cubicBezTo>
                    <a:pt x="38741" y="1"/>
                    <a:pt x="35886" y="1800"/>
                    <a:pt x="33397" y="3532"/>
                  </a:cubicBezTo>
                  <a:cubicBezTo>
                    <a:pt x="30890" y="5267"/>
                    <a:pt x="28020" y="7095"/>
                    <a:pt x="25079" y="7095"/>
                  </a:cubicBezTo>
                  <a:cubicBezTo>
                    <a:pt x="24528" y="7095"/>
                    <a:pt x="23974" y="7031"/>
                    <a:pt x="23420" y="6890"/>
                  </a:cubicBezTo>
                  <a:cubicBezTo>
                    <a:pt x="21485" y="6392"/>
                    <a:pt x="19725" y="4970"/>
                    <a:pt x="17776" y="4970"/>
                  </a:cubicBezTo>
                  <a:cubicBezTo>
                    <a:pt x="17627" y="4970"/>
                    <a:pt x="17476" y="4979"/>
                    <a:pt x="17324" y="4997"/>
                  </a:cubicBezTo>
                  <a:cubicBezTo>
                    <a:pt x="15062" y="5259"/>
                    <a:pt x="13466" y="7521"/>
                    <a:pt x="11228" y="7961"/>
                  </a:cubicBezTo>
                  <a:cubicBezTo>
                    <a:pt x="10933" y="8020"/>
                    <a:pt x="10639" y="8045"/>
                    <a:pt x="10345" y="8045"/>
                  </a:cubicBezTo>
                  <a:cubicBezTo>
                    <a:pt x="8546" y="8045"/>
                    <a:pt x="6749" y="7104"/>
                    <a:pt x="4918" y="7104"/>
                  </a:cubicBezTo>
                  <a:cubicBezTo>
                    <a:pt x="2929" y="7128"/>
                    <a:pt x="1120" y="8223"/>
                    <a:pt x="179" y="9961"/>
                  </a:cubicBezTo>
                  <a:cubicBezTo>
                    <a:pt x="108" y="10081"/>
                    <a:pt x="60" y="10200"/>
                    <a:pt x="0" y="10319"/>
                  </a:cubicBezTo>
                  <a:lnTo>
                    <a:pt x="66116" y="10319"/>
                  </a:lnTo>
                  <a:cubicBezTo>
                    <a:pt x="64296" y="8779"/>
                    <a:pt x="61985" y="7936"/>
                    <a:pt x="59597" y="7936"/>
                  </a:cubicBezTo>
                  <a:cubicBezTo>
                    <a:pt x="59547" y="7936"/>
                    <a:pt x="59498" y="7937"/>
                    <a:pt x="59448" y="7937"/>
                  </a:cubicBezTo>
                  <a:cubicBezTo>
                    <a:pt x="58266" y="7966"/>
                    <a:pt x="57085" y="8215"/>
                    <a:pt x="55909" y="8215"/>
                  </a:cubicBezTo>
                  <a:cubicBezTo>
                    <a:pt x="55592" y="8215"/>
                    <a:pt x="55275" y="8197"/>
                    <a:pt x="54960" y="8152"/>
                  </a:cubicBezTo>
                  <a:cubicBezTo>
                    <a:pt x="50245" y="7485"/>
                    <a:pt x="47971" y="1449"/>
                    <a:pt x="43387" y="222"/>
                  </a:cubicBezTo>
                  <a:cubicBezTo>
                    <a:pt x="42811" y="70"/>
                    <a:pt x="42236" y="1"/>
                    <a:pt x="4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14225" y="3742575"/>
              <a:ext cx="730775" cy="1400925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" name="Google Shape;230;p15"/>
            <p:cNvGrpSpPr/>
            <p:nvPr/>
          </p:nvGrpSpPr>
          <p:grpSpPr>
            <a:xfrm>
              <a:off x="6710524" y="461011"/>
              <a:ext cx="1062980" cy="1062980"/>
              <a:chOff x="2347900" y="2987100"/>
              <a:chExt cx="940025" cy="940025"/>
            </a:xfrm>
          </p:grpSpPr>
          <p:sp>
            <p:nvSpPr>
              <p:cNvPr id="231" name="Google Shape;231;p15"/>
              <p:cNvSpPr/>
              <p:nvPr/>
            </p:nvSpPr>
            <p:spPr>
              <a:xfrm>
                <a:off x="2496725" y="3169025"/>
                <a:ext cx="642675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5707" h="23019" extrusionOk="0">
                    <a:moveTo>
                      <a:pt x="12857" y="0"/>
                    </a:moveTo>
                    <a:cubicBezTo>
                      <a:pt x="11751" y="0"/>
                      <a:pt x="10627" y="161"/>
                      <a:pt x="9514" y="498"/>
                    </a:cubicBezTo>
                    <a:cubicBezTo>
                      <a:pt x="3442" y="2344"/>
                      <a:pt x="1" y="8761"/>
                      <a:pt x="1846" y="14845"/>
                    </a:cubicBezTo>
                    <a:cubicBezTo>
                      <a:pt x="3345" y="19819"/>
                      <a:pt x="7916" y="23019"/>
                      <a:pt x="12858" y="23019"/>
                    </a:cubicBezTo>
                    <a:cubicBezTo>
                      <a:pt x="13961" y="23019"/>
                      <a:pt x="15083" y="22859"/>
                      <a:pt x="16193" y="22525"/>
                    </a:cubicBezTo>
                    <a:cubicBezTo>
                      <a:pt x="22265" y="20679"/>
                      <a:pt x="25706" y="14250"/>
                      <a:pt x="23861" y="8178"/>
                    </a:cubicBezTo>
                    <a:cubicBezTo>
                      <a:pt x="22363" y="3207"/>
                      <a:pt x="17796" y="0"/>
                      <a:pt x="128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2807475" y="2987100"/>
                <a:ext cx="20875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9" extrusionOk="0">
                    <a:moveTo>
                      <a:pt x="1" y="1"/>
                    </a:moveTo>
                    <a:lnTo>
                      <a:pt x="1" y="4358"/>
                    </a:lnTo>
                    <a:lnTo>
                      <a:pt x="834" y="4358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2573825" y="3044550"/>
                <a:ext cx="726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4204" extrusionOk="0">
                    <a:moveTo>
                      <a:pt x="727" y="1"/>
                    </a:moveTo>
                    <a:lnTo>
                      <a:pt x="0" y="429"/>
                    </a:lnTo>
                    <a:lnTo>
                      <a:pt x="2179" y="4203"/>
                    </a:lnTo>
                    <a:lnTo>
                      <a:pt x="2905" y="3787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2405650" y="3213025"/>
                <a:ext cx="10480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906" extrusionOk="0">
                    <a:moveTo>
                      <a:pt x="417" y="0"/>
                    </a:moveTo>
                    <a:lnTo>
                      <a:pt x="0" y="727"/>
                    </a:lnTo>
                    <a:lnTo>
                      <a:pt x="3775" y="2906"/>
                    </a:lnTo>
                    <a:lnTo>
                      <a:pt x="4191" y="2179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2347900" y="3446375"/>
                <a:ext cx="1089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847" extrusionOk="0">
                    <a:moveTo>
                      <a:pt x="1" y="1"/>
                    </a:moveTo>
                    <a:lnTo>
                      <a:pt x="1" y="846"/>
                    </a:lnTo>
                    <a:lnTo>
                      <a:pt x="4358" y="846"/>
                    </a:lnTo>
                    <a:lnTo>
                      <a:pt x="4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2405650" y="3628250"/>
                <a:ext cx="1051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918" extrusionOk="0">
                    <a:moveTo>
                      <a:pt x="3775" y="1"/>
                    </a:moveTo>
                    <a:lnTo>
                      <a:pt x="0" y="2180"/>
                    </a:lnTo>
                    <a:lnTo>
                      <a:pt x="417" y="2918"/>
                    </a:lnTo>
                    <a:lnTo>
                      <a:pt x="4203" y="739"/>
                    </a:lnTo>
                    <a:lnTo>
                      <a:pt x="3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2573825" y="3763975"/>
                <a:ext cx="726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4204" extrusionOk="0">
                    <a:moveTo>
                      <a:pt x="2179" y="1"/>
                    </a:moveTo>
                    <a:lnTo>
                      <a:pt x="0" y="3775"/>
                    </a:lnTo>
                    <a:lnTo>
                      <a:pt x="727" y="4204"/>
                    </a:lnTo>
                    <a:lnTo>
                      <a:pt x="2905" y="430"/>
                    </a:ln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2807475" y="3817850"/>
                <a:ext cx="20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71" extrusionOk="0">
                    <a:moveTo>
                      <a:pt x="1" y="1"/>
                    </a:moveTo>
                    <a:lnTo>
                      <a:pt x="1" y="4371"/>
                    </a:lnTo>
                    <a:lnTo>
                      <a:pt x="834" y="4371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2989350" y="3764275"/>
                <a:ext cx="726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4204" extrusionOk="0">
                    <a:moveTo>
                      <a:pt x="727" y="1"/>
                    </a:moveTo>
                    <a:lnTo>
                      <a:pt x="0" y="429"/>
                    </a:lnTo>
                    <a:lnTo>
                      <a:pt x="2179" y="4204"/>
                    </a:lnTo>
                    <a:lnTo>
                      <a:pt x="2906" y="3775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5"/>
              <p:cNvSpPr/>
              <p:nvPr/>
            </p:nvSpPr>
            <p:spPr>
              <a:xfrm>
                <a:off x="3125375" y="3628250"/>
                <a:ext cx="1048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918" extrusionOk="0">
                    <a:moveTo>
                      <a:pt x="417" y="1"/>
                    </a:moveTo>
                    <a:lnTo>
                      <a:pt x="1" y="739"/>
                    </a:lnTo>
                    <a:lnTo>
                      <a:pt x="3775" y="2918"/>
                    </a:lnTo>
                    <a:lnTo>
                      <a:pt x="4192" y="2180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3178950" y="3446375"/>
                <a:ext cx="1089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847" extrusionOk="0">
                    <a:moveTo>
                      <a:pt x="1" y="1"/>
                    </a:moveTo>
                    <a:lnTo>
                      <a:pt x="1" y="846"/>
                    </a:lnTo>
                    <a:lnTo>
                      <a:pt x="4358" y="846"/>
                    </a:lnTo>
                    <a:lnTo>
                      <a:pt x="4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3125375" y="3212725"/>
                <a:ext cx="1048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918" extrusionOk="0">
                    <a:moveTo>
                      <a:pt x="3775" y="1"/>
                    </a:moveTo>
                    <a:lnTo>
                      <a:pt x="1" y="2179"/>
                    </a:lnTo>
                    <a:lnTo>
                      <a:pt x="417" y="2918"/>
                    </a:lnTo>
                    <a:lnTo>
                      <a:pt x="4192" y="739"/>
                    </a:lnTo>
                    <a:lnTo>
                      <a:pt x="3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2989050" y="3044550"/>
                <a:ext cx="7295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4192" extrusionOk="0">
                    <a:moveTo>
                      <a:pt x="2179" y="1"/>
                    </a:moveTo>
                    <a:lnTo>
                      <a:pt x="1" y="3775"/>
                    </a:lnTo>
                    <a:lnTo>
                      <a:pt x="739" y="4192"/>
                    </a:lnTo>
                    <a:lnTo>
                      <a:pt x="2918" y="417"/>
                    </a:ln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15"/>
            <p:cNvSpPr/>
            <p:nvPr/>
          </p:nvSpPr>
          <p:spPr>
            <a:xfrm>
              <a:off x="7393650" y="1138805"/>
              <a:ext cx="668074" cy="208173"/>
            </a:xfrm>
            <a:custGeom>
              <a:avLst/>
              <a:gdLst/>
              <a:ahLst/>
              <a:cxnLst/>
              <a:rect l="l" t="t" r="r" b="b"/>
              <a:pathLst>
                <a:path w="30600" h="9535" extrusionOk="0">
                  <a:moveTo>
                    <a:pt x="26429" y="0"/>
                  </a:moveTo>
                  <a:cubicBezTo>
                    <a:pt x="25802" y="0"/>
                    <a:pt x="25174" y="50"/>
                    <a:pt x="24551" y="140"/>
                  </a:cubicBezTo>
                  <a:cubicBezTo>
                    <a:pt x="22432" y="498"/>
                    <a:pt x="20432" y="1355"/>
                    <a:pt x="18717" y="2653"/>
                  </a:cubicBezTo>
                  <a:cubicBezTo>
                    <a:pt x="17396" y="3641"/>
                    <a:pt x="16241" y="4831"/>
                    <a:pt x="15277" y="6177"/>
                  </a:cubicBezTo>
                  <a:cubicBezTo>
                    <a:pt x="14324" y="4855"/>
                    <a:pt x="13181" y="3677"/>
                    <a:pt x="11883" y="2700"/>
                  </a:cubicBezTo>
                  <a:cubicBezTo>
                    <a:pt x="10169" y="1414"/>
                    <a:pt x="8168" y="557"/>
                    <a:pt x="6049" y="200"/>
                  </a:cubicBezTo>
                  <a:cubicBezTo>
                    <a:pt x="5434" y="111"/>
                    <a:pt x="4813" y="62"/>
                    <a:pt x="4195" y="62"/>
                  </a:cubicBezTo>
                  <a:cubicBezTo>
                    <a:pt x="2754" y="62"/>
                    <a:pt x="1325" y="325"/>
                    <a:pt x="1" y="950"/>
                  </a:cubicBezTo>
                  <a:cubicBezTo>
                    <a:pt x="1942" y="1141"/>
                    <a:pt x="3835" y="1581"/>
                    <a:pt x="5656" y="2260"/>
                  </a:cubicBezTo>
                  <a:cubicBezTo>
                    <a:pt x="7442" y="2915"/>
                    <a:pt x="9121" y="3831"/>
                    <a:pt x="10645" y="4974"/>
                  </a:cubicBezTo>
                  <a:cubicBezTo>
                    <a:pt x="11883" y="5903"/>
                    <a:pt x="13026" y="6951"/>
                    <a:pt x="14062" y="8106"/>
                  </a:cubicBezTo>
                  <a:cubicBezTo>
                    <a:pt x="14348" y="8415"/>
                    <a:pt x="14634" y="8749"/>
                    <a:pt x="14907" y="9082"/>
                  </a:cubicBezTo>
                  <a:cubicBezTo>
                    <a:pt x="15038" y="9237"/>
                    <a:pt x="15157" y="9392"/>
                    <a:pt x="15277" y="9534"/>
                  </a:cubicBezTo>
                  <a:cubicBezTo>
                    <a:pt x="15419" y="9368"/>
                    <a:pt x="15550" y="9189"/>
                    <a:pt x="15705" y="9022"/>
                  </a:cubicBezTo>
                  <a:cubicBezTo>
                    <a:pt x="15967" y="8701"/>
                    <a:pt x="16229" y="8391"/>
                    <a:pt x="16503" y="8094"/>
                  </a:cubicBezTo>
                  <a:cubicBezTo>
                    <a:pt x="17551" y="6927"/>
                    <a:pt x="18706" y="5855"/>
                    <a:pt x="19956" y="4915"/>
                  </a:cubicBezTo>
                  <a:cubicBezTo>
                    <a:pt x="21480" y="3772"/>
                    <a:pt x="23158" y="2855"/>
                    <a:pt x="24944" y="2200"/>
                  </a:cubicBezTo>
                  <a:cubicBezTo>
                    <a:pt x="26766" y="1522"/>
                    <a:pt x="28659" y="1081"/>
                    <a:pt x="30600" y="890"/>
                  </a:cubicBezTo>
                  <a:cubicBezTo>
                    <a:pt x="29282" y="261"/>
                    <a:pt x="27861" y="0"/>
                    <a:pt x="26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5226950" y="882347"/>
              <a:ext cx="2166702" cy="406942"/>
            </a:xfrm>
            <a:custGeom>
              <a:avLst/>
              <a:gdLst/>
              <a:ahLst/>
              <a:cxnLst/>
              <a:rect l="l" t="t" r="r" b="b"/>
              <a:pathLst>
                <a:path w="62199" h="11682" extrusionOk="0">
                  <a:moveTo>
                    <a:pt x="31603" y="1"/>
                  </a:moveTo>
                  <a:cubicBezTo>
                    <a:pt x="31295" y="1"/>
                    <a:pt x="30984" y="28"/>
                    <a:pt x="30671" y="85"/>
                  </a:cubicBezTo>
                  <a:cubicBezTo>
                    <a:pt x="26290" y="871"/>
                    <a:pt x="24540" y="6955"/>
                    <a:pt x="20194" y="7931"/>
                  </a:cubicBezTo>
                  <a:cubicBezTo>
                    <a:pt x="19769" y="8027"/>
                    <a:pt x="19344" y="8068"/>
                    <a:pt x="18920" y="8068"/>
                  </a:cubicBezTo>
                  <a:cubicBezTo>
                    <a:pt x="16766" y="8068"/>
                    <a:pt x="14619" y="7005"/>
                    <a:pt x="12431" y="6657"/>
                  </a:cubicBezTo>
                  <a:cubicBezTo>
                    <a:pt x="11897" y="6573"/>
                    <a:pt x="11362" y="6534"/>
                    <a:pt x="10827" y="6534"/>
                  </a:cubicBezTo>
                  <a:cubicBezTo>
                    <a:pt x="7858" y="6534"/>
                    <a:pt x="4925" y="7762"/>
                    <a:pt x="2513" y="9538"/>
                  </a:cubicBezTo>
                  <a:cubicBezTo>
                    <a:pt x="1620" y="10193"/>
                    <a:pt x="787" y="10907"/>
                    <a:pt x="1" y="11681"/>
                  </a:cubicBezTo>
                  <a:lnTo>
                    <a:pt x="62199" y="11681"/>
                  </a:lnTo>
                  <a:lnTo>
                    <a:pt x="59901" y="9145"/>
                  </a:lnTo>
                  <a:cubicBezTo>
                    <a:pt x="58627" y="7729"/>
                    <a:pt x="57246" y="6252"/>
                    <a:pt x="55401" y="5776"/>
                  </a:cubicBezTo>
                  <a:cubicBezTo>
                    <a:pt x="54934" y="5653"/>
                    <a:pt x="54467" y="5600"/>
                    <a:pt x="53999" y="5600"/>
                  </a:cubicBezTo>
                  <a:cubicBezTo>
                    <a:pt x="51243" y="5600"/>
                    <a:pt x="48475" y="7429"/>
                    <a:pt x="45633" y="7429"/>
                  </a:cubicBezTo>
                  <a:cubicBezTo>
                    <a:pt x="45456" y="7429"/>
                    <a:pt x="45279" y="7422"/>
                    <a:pt x="45102" y="7407"/>
                  </a:cubicBezTo>
                  <a:cubicBezTo>
                    <a:pt x="42339" y="7181"/>
                    <a:pt x="40149" y="5085"/>
                    <a:pt x="38065" y="3240"/>
                  </a:cubicBezTo>
                  <a:cubicBezTo>
                    <a:pt x="36230" y="1616"/>
                    <a:pt x="33993" y="1"/>
                    <a:pt x="3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 rot="856401">
              <a:off x="6303456" y="960710"/>
              <a:ext cx="693519" cy="215978"/>
            </a:xfrm>
            <a:custGeom>
              <a:avLst/>
              <a:gdLst/>
              <a:ahLst/>
              <a:cxnLst/>
              <a:rect l="l" t="t" r="r" b="b"/>
              <a:pathLst>
                <a:path w="31767" h="9893" extrusionOk="0">
                  <a:moveTo>
                    <a:pt x="27459" y="0"/>
                  </a:moveTo>
                  <a:cubicBezTo>
                    <a:pt x="26799" y="0"/>
                    <a:pt x="26136" y="54"/>
                    <a:pt x="25480" y="153"/>
                  </a:cubicBezTo>
                  <a:cubicBezTo>
                    <a:pt x="23289" y="510"/>
                    <a:pt x="21205" y="1403"/>
                    <a:pt x="19431" y="2748"/>
                  </a:cubicBezTo>
                  <a:cubicBezTo>
                    <a:pt x="18050" y="3772"/>
                    <a:pt x="16848" y="5011"/>
                    <a:pt x="15859" y="6404"/>
                  </a:cubicBezTo>
                  <a:cubicBezTo>
                    <a:pt x="14871" y="5034"/>
                    <a:pt x="13681" y="3820"/>
                    <a:pt x="12323" y="2808"/>
                  </a:cubicBezTo>
                  <a:cubicBezTo>
                    <a:pt x="10549" y="1463"/>
                    <a:pt x="8466" y="570"/>
                    <a:pt x="6275" y="212"/>
                  </a:cubicBezTo>
                  <a:cubicBezTo>
                    <a:pt x="5619" y="113"/>
                    <a:pt x="4957" y="60"/>
                    <a:pt x="4298" y="60"/>
                  </a:cubicBezTo>
                  <a:cubicBezTo>
                    <a:pt x="2817" y="60"/>
                    <a:pt x="1352" y="332"/>
                    <a:pt x="0" y="974"/>
                  </a:cubicBezTo>
                  <a:cubicBezTo>
                    <a:pt x="2000" y="1177"/>
                    <a:pt x="3977" y="1641"/>
                    <a:pt x="5870" y="2344"/>
                  </a:cubicBezTo>
                  <a:cubicBezTo>
                    <a:pt x="7727" y="3022"/>
                    <a:pt x="9466" y="3975"/>
                    <a:pt x="11049" y="5154"/>
                  </a:cubicBezTo>
                  <a:cubicBezTo>
                    <a:pt x="12335" y="6118"/>
                    <a:pt x="13526" y="7213"/>
                    <a:pt x="14597" y="8416"/>
                  </a:cubicBezTo>
                  <a:cubicBezTo>
                    <a:pt x="14895" y="8737"/>
                    <a:pt x="15193" y="9083"/>
                    <a:pt x="15478" y="9416"/>
                  </a:cubicBezTo>
                  <a:cubicBezTo>
                    <a:pt x="15609" y="9583"/>
                    <a:pt x="15728" y="9737"/>
                    <a:pt x="15859" y="9892"/>
                  </a:cubicBezTo>
                  <a:cubicBezTo>
                    <a:pt x="16002" y="9714"/>
                    <a:pt x="16145" y="9535"/>
                    <a:pt x="16300" y="9356"/>
                  </a:cubicBezTo>
                  <a:cubicBezTo>
                    <a:pt x="16574" y="9035"/>
                    <a:pt x="16848" y="8702"/>
                    <a:pt x="17133" y="8392"/>
                  </a:cubicBezTo>
                  <a:cubicBezTo>
                    <a:pt x="18217" y="7178"/>
                    <a:pt x="19419" y="6070"/>
                    <a:pt x="20729" y="5094"/>
                  </a:cubicBezTo>
                  <a:cubicBezTo>
                    <a:pt x="22301" y="3903"/>
                    <a:pt x="24051" y="2963"/>
                    <a:pt x="25896" y="2272"/>
                  </a:cubicBezTo>
                  <a:cubicBezTo>
                    <a:pt x="27789" y="1570"/>
                    <a:pt x="29766" y="1117"/>
                    <a:pt x="31766" y="915"/>
                  </a:cubicBezTo>
                  <a:cubicBezTo>
                    <a:pt x="30415" y="272"/>
                    <a:pt x="28943" y="0"/>
                    <a:pt x="27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 rot="1156867">
              <a:off x="861862" y="3742576"/>
              <a:ext cx="730767" cy="1400910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1922700" y="3132550"/>
            <a:ext cx="52986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title" idx="2"/>
          </p:nvPr>
        </p:nvSpPr>
        <p:spPr>
          <a:xfrm>
            <a:off x="1922700" y="1719050"/>
            <a:ext cx="5298600" cy="14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 b="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1127650" y="1141300"/>
            <a:ext cx="3786000" cy="18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subTitle" idx="1"/>
          </p:nvPr>
        </p:nvSpPr>
        <p:spPr>
          <a:xfrm>
            <a:off x="1127650" y="2996312"/>
            <a:ext cx="2940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7"/>
          <p:cNvGrpSpPr/>
          <p:nvPr/>
        </p:nvGrpSpPr>
        <p:grpSpPr>
          <a:xfrm>
            <a:off x="53" y="-156420"/>
            <a:ext cx="9144199" cy="5965786"/>
            <a:chOff x="1237350" y="1268900"/>
            <a:chExt cx="4842300" cy="3159175"/>
          </a:xfrm>
        </p:grpSpPr>
        <p:sp>
          <p:nvSpPr>
            <p:cNvPr id="520" name="Google Shape;520;p27"/>
            <p:cNvSpPr/>
            <p:nvPr/>
          </p:nvSpPr>
          <p:spPr>
            <a:xfrm>
              <a:off x="1237350" y="1268900"/>
              <a:ext cx="4842300" cy="1396825"/>
            </a:xfrm>
            <a:custGeom>
              <a:avLst/>
              <a:gdLst/>
              <a:ahLst/>
              <a:cxnLst/>
              <a:rect l="l" t="t" r="r" b="b"/>
              <a:pathLst>
                <a:path w="193692" h="55873" extrusionOk="0">
                  <a:moveTo>
                    <a:pt x="162416" y="1"/>
                  </a:moveTo>
                  <a:cubicBezTo>
                    <a:pt x="118710" y="1"/>
                    <a:pt x="74999" y="50939"/>
                    <a:pt x="31288" y="50939"/>
                  </a:cubicBezTo>
                  <a:cubicBezTo>
                    <a:pt x="20859" y="50939"/>
                    <a:pt x="10429" y="48039"/>
                    <a:pt x="0" y="40856"/>
                  </a:cubicBezTo>
                  <a:lnTo>
                    <a:pt x="0" y="45023"/>
                  </a:lnTo>
                  <a:cubicBezTo>
                    <a:pt x="10884" y="52780"/>
                    <a:pt x="21768" y="55872"/>
                    <a:pt x="32651" y="55872"/>
                  </a:cubicBezTo>
                  <a:cubicBezTo>
                    <a:pt x="75449" y="55872"/>
                    <a:pt x="118246" y="8059"/>
                    <a:pt x="161038" y="8059"/>
                  </a:cubicBezTo>
                  <a:cubicBezTo>
                    <a:pt x="171923" y="8059"/>
                    <a:pt x="182807" y="11153"/>
                    <a:pt x="193691" y="18913"/>
                  </a:cubicBezTo>
                  <a:lnTo>
                    <a:pt x="193691" y="10079"/>
                  </a:lnTo>
                  <a:cubicBezTo>
                    <a:pt x="183266" y="2899"/>
                    <a:pt x="172841" y="1"/>
                    <a:pt x="16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237350" y="2135750"/>
              <a:ext cx="4842300" cy="1148075"/>
            </a:xfrm>
            <a:custGeom>
              <a:avLst/>
              <a:gdLst/>
              <a:ahLst/>
              <a:cxnLst/>
              <a:rect l="l" t="t" r="r" b="b"/>
              <a:pathLst>
                <a:path w="193692" h="45923" extrusionOk="0">
                  <a:moveTo>
                    <a:pt x="156236" y="0"/>
                  </a:moveTo>
                  <a:cubicBezTo>
                    <a:pt x="116645" y="0"/>
                    <a:pt x="77050" y="37862"/>
                    <a:pt x="37454" y="37862"/>
                  </a:cubicBezTo>
                  <a:cubicBezTo>
                    <a:pt x="24970" y="37862"/>
                    <a:pt x="12485" y="34098"/>
                    <a:pt x="0" y="24196"/>
                  </a:cubicBezTo>
                  <a:lnTo>
                    <a:pt x="0" y="30780"/>
                  </a:lnTo>
                  <a:cubicBezTo>
                    <a:pt x="13293" y="41830"/>
                    <a:pt x="26585" y="45923"/>
                    <a:pt x="39878" y="45923"/>
                  </a:cubicBezTo>
                  <a:cubicBezTo>
                    <a:pt x="77860" y="45923"/>
                    <a:pt x="115841" y="12507"/>
                    <a:pt x="153820" y="12507"/>
                  </a:cubicBezTo>
                  <a:cubicBezTo>
                    <a:pt x="167111" y="12507"/>
                    <a:pt x="180401" y="16599"/>
                    <a:pt x="193691" y="27649"/>
                  </a:cubicBezTo>
                  <a:lnTo>
                    <a:pt x="193691" y="13671"/>
                  </a:lnTo>
                  <a:cubicBezTo>
                    <a:pt x="181207" y="3765"/>
                    <a:pt x="168721" y="0"/>
                    <a:pt x="15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237350" y="3131375"/>
              <a:ext cx="4842300" cy="1005300"/>
            </a:xfrm>
            <a:custGeom>
              <a:avLst/>
              <a:gdLst/>
              <a:ahLst/>
              <a:cxnLst/>
              <a:rect l="l" t="t" r="r" b="b"/>
              <a:pathLst>
                <a:path w="193692" h="40212" extrusionOk="0">
                  <a:moveTo>
                    <a:pt x="148051" y="1"/>
                  </a:moveTo>
                  <a:cubicBezTo>
                    <a:pt x="113918" y="1"/>
                    <a:pt x="79783" y="24261"/>
                    <a:pt x="45647" y="24261"/>
                  </a:cubicBezTo>
                  <a:cubicBezTo>
                    <a:pt x="30431" y="24261"/>
                    <a:pt x="15216" y="19441"/>
                    <a:pt x="0" y="5505"/>
                  </a:cubicBezTo>
                  <a:lnTo>
                    <a:pt x="0" y="15601"/>
                  </a:lnTo>
                  <a:cubicBezTo>
                    <a:pt x="16688" y="31864"/>
                    <a:pt x="33375" y="37161"/>
                    <a:pt x="50062" y="37161"/>
                  </a:cubicBezTo>
                  <a:cubicBezTo>
                    <a:pt x="81255" y="37161"/>
                    <a:pt x="112446" y="18652"/>
                    <a:pt x="143636" y="18652"/>
                  </a:cubicBezTo>
                  <a:cubicBezTo>
                    <a:pt x="160322" y="18652"/>
                    <a:pt x="177007" y="23949"/>
                    <a:pt x="193691" y="40212"/>
                  </a:cubicBezTo>
                  <a:lnTo>
                    <a:pt x="193691" y="18756"/>
                  </a:lnTo>
                  <a:cubicBezTo>
                    <a:pt x="178478" y="4820"/>
                    <a:pt x="163265" y="1"/>
                    <a:pt x="148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237350" y="1671475"/>
              <a:ext cx="4842300" cy="1180825"/>
            </a:xfrm>
            <a:custGeom>
              <a:avLst/>
              <a:gdLst/>
              <a:ahLst/>
              <a:cxnLst/>
              <a:rect l="l" t="t" r="r" b="b"/>
              <a:pathLst>
                <a:path w="193692" h="47233" extrusionOk="0">
                  <a:moveTo>
                    <a:pt x="159639" y="1"/>
                  </a:moveTo>
                  <a:cubicBezTo>
                    <a:pt x="117784" y="1"/>
                    <a:pt x="75925" y="44736"/>
                    <a:pt x="34065" y="44736"/>
                  </a:cubicBezTo>
                  <a:cubicBezTo>
                    <a:pt x="22710" y="44736"/>
                    <a:pt x="11355" y="41445"/>
                    <a:pt x="0" y="33076"/>
                  </a:cubicBezTo>
                  <a:lnTo>
                    <a:pt x="0" y="35159"/>
                  </a:lnTo>
                  <a:cubicBezTo>
                    <a:pt x="11591" y="43841"/>
                    <a:pt x="23182" y="47233"/>
                    <a:pt x="34773" y="47233"/>
                  </a:cubicBezTo>
                  <a:cubicBezTo>
                    <a:pt x="76159" y="47233"/>
                    <a:pt x="117543" y="4000"/>
                    <a:pt x="158923" y="4000"/>
                  </a:cubicBezTo>
                  <a:cubicBezTo>
                    <a:pt x="170513" y="4000"/>
                    <a:pt x="182102" y="7392"/>
                    <a:pt x="193691" y="16074"/>
                  </a:cubicBezTo>
                  <a:lnTo>
                    <a:pt x="193691" y="11656"/>
                  </a:lnTo>
                  <a:cubicBezTo>
                    <a:pt x="182341" y="3291"/>
                    <a:pt x="170990" y="1"/>
                    <a:pt x="159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237350" y="2958500"/>
              <a:ext cx="4842300" cy="727800"/>
            </a:xfrm>
            <a:custGeom>
              <a:avLst/>
              <a:gdLst/>
              <a:ahLst/>
              <a:cxnLst/>
              <a:rect l="l" t="t" r="r" b="b"/>
              <a:pathLst>
                <a:path w="193692" h="29112" extrusionOk="0">
                  <a:moveTo>
                    <a:pt x="149573" y="0"/>
                  </a:moveTo>
                  <a:cubicBezTo>
                    <a:pt x="114421" y="0"/>
                    <a:pt x="79271" y="26494"/>
                    <a:pt x="44118" y="26494"/>
                  </a:cubicBezTo>
                  <a:cubicBezTo>
                    <a:pt x="29413" y="26494"/>
                    <a:pt x="14707" y="21858"/>
                    <a:pt x="0" y="8705"/>
                  </a:cubicBezTo>
                  <a:lnTo>
                    <a:pt x="0" y="10789"/>
                  </a:lnTo>
                  <a:cubicBezTo>
                    <a:pt x="14989" y="24373"/>
                    <a:pt x="29977" y="29112"/>
                    <a:pt x="44965" y="29112"/>
                  </a:cubicBezTo>
                  <a:cubicBezTo>
                    <a:pt x="79556" y="29112"/>
                    <a:pt x="114146" y="3872"/>
                    <a:pt x="148733" y="3872"/>
                  </a:cubicBezTo>
                  <a:cubicBezTo>
                    <a:pt x="163719" y="3872"/>
                    <a:pt x="178706" y="8611"/>
                    <a:pt x="193691" y="22195"/>
                  </a:cubicBezTo>
                  <a:lnTo>
                    <a:pt x="193691" y="17790"/>
                  </a:lnTo>
                  <a:cubicBezTo>
                    <a:pt x="178985" y="4637"/>
                    <a:pt x="164279" y="0"/>
                    <a:pt x="149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237350" y="3606225"/>
              <a:ext cx="4842300" cy="821850"/>
            </a:xfrm>
            <a:custGeom>
              <a:avLst/>
              <a:gdLst/>
              <a:ahLst/>
              <a:cxnLst/>
              <a:rect l="l" t="t" r="r" b="b"/>
              <a:pathLst>
                <a:path w="193692" h="32874" extrusionOk="0">
                  <a:moveTo>
                    <a:pt x="0" y="1"/>
                  </a:moveTo>
                  <a:lnTo>
                    <a:pt x="0" y="2084"/>
                  </a:lnTo>
                  <a:cubicBezTo>
                    <a:pt x="17550" y="19747"/>
                    <a:pt x="35100" y="25282"/>
                    <a:pt x="52649" y="25282"/>
                  </a:cubicBezTo>
                  <a:cubicBezTo>
                    <a:pt x="82117" y="25282"/>
                    <a:pt x="111584" y="9676"/>
                    <a:pt x="141050" y="9676"/>
                  </a:cubicBezTo>
                  <a:cubicBezTo>
                    <a:pt x="158598" y="9676"/>
                    <a:pt x="176145" y="15211"/>
                    <a:pt x="193691" y="32874"/>
                  </a:cubicBezTo>
                  <a:lnTo>
                    <a:pt x="193691" y="28456"/>
                  </a:lnTo>
                  <a:cubicBezTo>
                    <a:pt x="176479" y="11339"/>
                    <a:pt x="159266" y="5893"/>
                    <a:pt x="142052" y="5893"/>
                  </a:cubicBezTo>
                  <a:cubicBezTo>
                    <a:pt x="111923" y="5893"/>
                    <a:pt x="81792" y="22578"/>
                    <a:pt x="51661" y="22578"/>
                  </a:cubicBezTo>
                  <a:cubicBezTo>
                    <a:pt x="34441" y="22578"/>
                    <a:pt x="17220" y="1712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237350" y="1904350"/>
              <a:ext cx="4842300" cy="1094075"/>
            </a:xfrm>
            <a:custGeom>
              <a:avLst/>
              <a:gdLst/>
              <a:ahLst/>
              <a:cxnLst/>
              <a:rect l="l" t="t" r="r" b="b"/>
              <a:pathLst>
                <a:path w="193692" h="43763" extrusionOk="0">
                  <a:moveTo>
                    <a:pt x="157959" y="0"/>
                  </a:moveTo>
                  <a:cubicBezTo>
                    <a:pt x="117222" y="0"/>
                    <a:pt x="76480" y="41246"/>
                    <a:pt x="35738" y="41246"/>
                  </a:cubicBezTo>
                  <a:cubicBezTo>
                    <a:pt x="23825" y="41246"/>
                    <a:pt x="11913" y="37720"/>
                    <a:pt x="0" y="28606"/>
                  </a:cubicBezTo>
                  <a:lnTo>
                    <a:pt x="0" y="30690"/>
                  </a:lnTo>
                  <a:cubicBezTo>
                    <a:pt x="12155" y="40135"/>
                    <a:pt x="24310" y="43763"/>
                    <a:pt x="36465" y="43763"/>
                  </a:cubicBezTo>
                  <a:cubicBezTo>
                    <a:pt x="76723" y="43763"/>
                    <a:pt x="116979" y="3973"/>
                    <a:pt x="157231" y="3973"/>
                  </a:cubicBezTo>
                  <a:cubicBezTo>
                    <a:pt x="169385" y="3973"/>
                    <a:pt x="181538" y="7600"/>
                    <a:pt x="193691" y="17046"/>
                  </a:cubicBezTo>
                  <a:lnTo>
                    <a:pt x="193691" y="12640"/>
                  </a:lnTo>
                  <a:cubicBezTo>
                    <a:pt x="181781" y="3526"/>
                    <a:pt x="169870" y="0"/>
                    <a:pt x="157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237350" y="2597225"/>
              <a:ext cx="4842300" cy="848325"/>
            </a:xfrm>
            <a:custGeom>
              <a:avLst/>
              <a:gdLst/>
              <a:ahLst/>
              <a:cxnLst/>
              <a:rect l="l" t="t" r="r" b="b"/>
              <a:pathLst>
                <a:path w="193692" h="33933" extrusionOk="0">
                  <a:moveTo>
                    <a:pt x="152624" y="0"/>
                  </a:moveTo>
                  <a:cubicBezTo>
                    <a:pt x="115445" y="0"/>
                    <a:pt x="78263" y="31352"/>
                    <a:pt x="41080" y="31352"/>
                  </a:cubicBezTo>
                  <a:cubicBezTo>
                    <a:pt x="27387" y="31352"/>
                    <a:pt x="13694" y="27100"/>
                    <a:pt x="0" y="15465"/>
                  </a:cubicBezTo>
                  <a:lnTo>
                    <a:pt x="0" y="17548"/>
                  </a:lnTo>
                  <a:cubicBezTo>
                    <a:pt x="13960" y="29577"/>
                    <a:pt x="27920" y="33933"/>
                    <a:pt x="41879" y="33933"/>
                  </a:cubicBezTo>
                  <a:cubicBezTo>
                    <a:pt x="78527" y="33933"/>
                    <a:pt x="115174" y="3914"/>
                    <a:pt x="151818" y="3914"/>
                  </a:cubicBezTo>
                  <a:cubicBezTo>
                    <a:pt x="165776" y="3914"/>
                    <a:pt x="179734" y="8270"/>
                    <a:pt x="193691" y="20299"/>
                  </a:cubicBezTo>
                  <a:lnTo>
                    <a:pt x="193691" y="15881"/>
                  </a:lnTo>
                  <a:cubicBezTo>
                    <a:pt x="180003" y="4251"/>
                    <a:pt x="166314" y="0"/>
                    <a:pt x="152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7"/>
          <p:cNvGrpSpPr/>
          <p:nvPr/>
        </p:nvGrpSpPr>
        <p:grpSpPr>
          <a:xfrm>
            <a:off x="-370000" y="-2343524"/>
            <a:ext cx="11748728" cy="7787515"/>
            <a:chOff x="-370000" y="-2343524"/>
            <a:chExt cx="11748728" cy="7787515"/>
          </a:xfrm>
        </p:grpSpPr>
        <p:sp>
          <p:nvSpPr>
            <p:cNvPr id="529" name="Google Shape;529;p27"/>
            <p:cNvSpPr/>
            <p:nvPr/>
          </p:nvSpPr>
          <p:spPr>
            <a:xfrm rot="3735591">
              <a:off x="7287527" y="-1862037"/>
              <a:ext cx="3335759" cy="3721718"/>
            </a:xfrm>
            <a:custGeom>
              <a:avLst/>
              <a:gdLst/>
              <a:ahLst/>
              <a:cxnLst/>
              <a:rect l="l" t="t" r="r" b="b"/>
              <a:pathLst>
                <a:path w="45971" h="51290" extrusionOk="0">
                  <a:moveTo>
                    <a:pt x="25969" y="1"/>
                  </a:moveTo>
                  <a:cubicBezTo>
                    <a:pt x="18746" y="1"/>
                    <a:pt x="11248" y="4088"/>
                    <a:pt x="6870" y="13669"/>
                  </a:cubicBezTo>
                  <a:cubicBezTo>
                    <a:pt x="0" y="28695"/>
                    <a:pt x="6847" y="40851"/>
                    <a:pt x="11038" y="46316"/>
                  </a:cubicBezTo>
                  <a:cubicBezTo>
                    <a:pt x="13133" y="49054"/>
                    <a:pt x="16252" y="50888"/>
                    <a:pt x="19681" y="51233"/>
                  </a:cubicBezTo>
                  <a:cubicBezTo>
                    <a:pt x="20050" y="51271"/>
                    <a:pt x="20411" y="51290"/>
                    <a:pt x="20766" y="51290"/>
                  </a:cubicBezTo>
                  <a:cubicBezTo>
                    <a:pt x="26384" y="51290"/>
                    <a:pt x="30155" y="46614"/>
                    <a:pt x="30850" y="41149"/>
                  </a:cubicBezTo>
                  <a:cubicBezTo>
                    <a:pt x="31231" y="38101"/>
                    <a:pt x="31302" y="35886"/>
                    <a:pt x="33671" y="33755"/>
                  </a:cubicBezTo>
                  <a:cubicBezTo>
                    <a:pt x="36291" y="31421"/>
                    <a:pt x="39577" y="29957"/>
                    <a:pt x="41934" y="27314"/>
                  </a:cubicBezTo>
                  <a:cubicBezTo>
                    <a:pt x="45280" y="23551"/>
                    <a:pt x="45970" y="18836"/>
                    <a:pt x="44625" y="14050"/>
                  </a:cubicBezTo>
                  <a:cubicBezTo>
                    <a:pt x="42200" y="5394"/>
                    <a:pt x="34266" y="1"/>
                    <a:pt x="25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-370000" y="317999"/>
              <a:ext cx="2166787" cy="338179"/>
            </a:xfrm>
            <a:custGeom>
              <a:avLst/>
              <a:gdLst/>
              <a:ahLst/>
              <a:cxnLst/>
              <a:rect l="l" t="t" r="r" b="b"/>
              <a:pathLst>
                <a:path w="66116" h="10319" extrusionOk="0">
                  <a:moveTo>
                    <a:pt x="41664" y="1"/>
                  </a:moveTo>
                  <a:cubicBezTo>
                    <a:pt x="38741" y="1"/>
                    <a:pt x="35886" y="1800"/>
                    <a:pt x="33397" y="3532"/>
                  </a:cubicBezTo>
                  <a:cubicBezTo>
                    <a:pt x="30890" y="5267"/>
                    <a:pt x="28020" y="7095"/>
                    <a:pt x="25079" y="7095"/>
                  </a:cubicBezTo>
                  <a:cubicBezTo>
                    <a:pt x="24528" y="7095"/>
                    <a:pt x="23974" y="7031"/>
                    <a:pt x="23420" y="6890"/>
                  </a:cubicBezTo>
                  <a:cubicBezTo>
                    <a:pt x="21485" y="6392"/>
                    <a:pt x="19725" y="4970"/>
                    <a:pt x="17776" y="4970"/>
                  </a:cubicBezTo>
                  <a:cubicBezTo>
                    <a:pt x="17627" y="4970"/>
                    <a:pt x="17476" y="4979"/>
                    <a:pt x="17324" y="4997"/>
                  </a:cubicBezTo>
                  <a:cubicBezTo>
                    <a:pt x="15062" y="5259"/>
                    <a:pt x="13466" y="7521"/>
                    <a:pt x="11228" y="7961"/>
                  </a:cubicBezTo>
                  <a:cubicBezTo>
                    <a:pt x="10933" y="8020"/>
                    <a:pt x="10639" y="8045"/>
                    <a:pt x="10345" y="8045"/>
                  </a:cubicBezTo>
                  <a:cubicBezTo>
                    <a:pt x="8546" y="8045"/>
                    <a:pt x="6749" y="7104"/>
                    <a:pt x="4918" y="7104"/>
                  </a:cubicBezTo>
                  <a:cubicBezTo>
                    <a:pt x="2929" y="7128"/>
                    <a:pt x="1120" y="8223"/>
                    <a:pt x="179" y="9961"/>
                  </a:cubicBezTo>
                  <a:cubicBezTo>
                    <a:pt x="108" y="10081"/>
                    <a:pt x="60" y="10200"/>
                    <a:pt x="0" y="10319"/>
                  </a:cubicBezTo>
                  <a:lnTo>
                    <a:pt x="66116" y="10319"/>
                  </a:lnTo>
                  <a:cubicBezTo>
                    <a:pt x="64296" y="8779"/>
                    <a:pt x="61985" y="7936"/>
                    <a:pt x="59597" y="7936"/>
                  </a:cubicBezTo>
                  <a:cubicBezTo>
                    <a:pt x="59547" y="7936"/>
                    <a:pt x="59498" y="7937"/>
                    <a:pt x="59448" y="7937"/>
                  </a:cubicBezTo>
                  <a:cubicBezTo>
                    <a:pt x="58266" y="7966"/>
                    <a:pt x="57085" y="8215"/>
                    <a:pt x="55909" y="8215"/>
                  </a:cubicBezTo>
                  <a:cubicBezTo>
                    <a:pt x="55592" y="8215"/>
                    <a:pt x="55275" y="8197"/>
                    <a:pt x="54960" y="8152"/>
                  </a:cubicBezTo>
                  <a:cubicBezTo>
                    <a:pt x="50245" y="7485"/>
                    <a:pt x="47971" y="1449"/>
                    <a:pt x="43387" y="222"/>
                  </a:cubicBezTo>
                  <a:cubicBezTo>
                    <a:pt x="42811" y="70"/>
                    <a:pt x="42236" y="1"/>
                    <a:pt x="4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 rot="-4847322" flipH="1">
              <a:off x="7591421" y="-114151"/>
              <a:ext cx="1597684" cy="1597684"/>
            </a:xfrm>
            <a:custGeom>
              <a:avLst/>
              <a:gdLst/>
              <a:ahLst/>
              <a:cxnLst/>
              <a:rect l="l" t="t" r="r" b="b"/>
              <a:pathLst>
                <a:path w="57151" h="57151" extrusionOk="0">
                  <a:moveTo>
                    <a:pt x="1" y="38731"/>
                  </a:moveTo>
                  <a:cubicBezTo>
                    <a:pt x="1" y="38732"/>
                    <a:pt x="1" y="38733"/>
                    <a:pt x="2" y="38734"/>
                  </a:cubicBezTo>
                  <a:lnTo>
                    <a:pt x="2" y="38734"/>
                  </a:lnTo>
                  <a:cubicBezTo>
                    <a:pt x="1" y="38733"/>
                    <a:pt x="1" y="38732"/>
                    <a:pt x="1" y="38731"/>
                  </a:cubicBezTo>
                  <a:close/>
                  <a:moveTo>
                    <a:pt x="42922" y="39728"/>
                  </a:moveTo>
                  <a:lnTo>
                    <a:pt x="42922" y="39728"/>
                  </a:lnTo>
                  <a:cubicBezTo>
                    <a:pt x="42922" y="39729"/>
                    <a:pt x="42923" y="39730"/>
                    <a:pt x="42923" y="39731"/>
                  </a:cubicBezTo>
                  <a:cubicBezTo>
                    <a:pt x="42923" y="39730"/>
                    <a:pt x="42922" y="39729"/>
                    <a:pt x="42922" y="39728"/>
                  </a:cubicBezTo>
                  <a:close/>
                  <a:moveTo>
                    <a:pt x="38113" y="42839"/>
                  </a:moveTo>
                  <a:cubicBezTo>
                    <a:pt x="38112" y="42839"/>
                    <a:pt x="38111" y="42839"/>
                    <a:pt x="38110" y="42840"/>
                  </a:cubicBezTo>
                  <a:lnTo>
                    <a:pt x="38110" y="42840"/>
                  </a:lnTo>
                  <a:cubicBezTo>
                    <a:pt x="38111" y="42839"/>
                    <a:pt x="38112" y="42839"/>
                    <a:pt x="38113" y="42839"/>
                  </a:cubicBezTo>
                  <a:close/>
                  <a:moveTo>
                    <a:pt x="24647" y="0"/>
                  </a:moveTo>
                  <a:cubicBezTo>
                    <a:pt x="24445" y="1774"/>
                    <a:pt x="24397" y="3560"/>
                    <a:pt x="24528" y="5334"/>
                  </a:cubicBezTo>
                  <a:cubicBezTo>
                    <a:pt x="24933" y="11228"/>
                    <a:pt x="27171" y="17741"/>
                    <a:pt x="31243" y="22146"/>
                  </a:cubicBezTo>
                  <a:cubicBezTo>
                    <a:pt x="30279" y="23134"/>
                    <a:pt x="29290" y="24182"/>
                    <a:pt x="28302" y="25277"/>
                  </a:cubicBezTo>
                  <a:cubicBezTo>
                    <a:pt x="26731" y="23170"/>
                    <a:pt x="25326" y="20908"/>
                    <a:pt x="23706" y="18836"/>
                  </a:cubicBezTo>
                  <a:cubicBezTo>
                    <a:pt x="21289" y="15788"/>
                    <a:pt x="18015" y="13538"/>
                    <a:pt x="14312" y="12359"/>
                  </a:cubicBezTo>
                  <a:lnTo>
                    <a:pt x="14312" y="12359"/>
                  </a:lnTo>
                  <a:cubicBezTo>
                    <a:pt x="14896" y="13704"/>
                    <a:pt x="15598" y="14990"/>
                    <a:pt x="16420" y="16205"/>
                  </a:cubicBezTo>
                  <a:cubicBezTo>
                    <a:pt x="19146" y="20241"/>
                    <a:pt x="23444" y="23956"/>
                    <a:pt x="28171" y="25408"/>
                  </a:cubicBezTo>
                  <a:cubicBezTo>
                    <a:pt x="25849" y="27992"/>
                    <a:pt x="23516" y="30825"/>
                    <a:pt x="21266" y="33707"/>
                  </a:cubicBezTo>
                  <a:cubicBezTo>
                    <a:pt x="21039" y="32695"/>
                    <a:pt x="20230" y="31457"/>
                    <a:pt x="19873" y="30492"/>
                  </a:cubicBezTo>
                  <a:cubicBezTo>
                    <a:pt x="19396" y="29242"/>
                    <a:pt x="18944" y="27992"/>
                    <a:pt x="18384" y="26789"/>
                  </a:cubicBezTo>
                  <a:cubicBezTo>
                    <a:pt x="17265" y="24408"/>
                    <a:pt x="15551" y="22122"/>
                    <a:pt x="13086" y="21253"/>
                  </a:cubicBezTo>
                  <a:lnTo>
                    <a:pt x="13086" y="21253"/>
                  </a:lnTo>
                  <a:cubicBezTo>
                    <a:pt x="13276" y="21324"/>
                    <a:pt x="13657" y="22777"/>
                    <a:pt x="13753" y="23015"/>
                  </a:cubicBezTo>
                  <a:cubicBezTo>
                    <a:pt x="14003" y="23598"/>
                    <a:pt x="14253" y="24170"/>
                    <a:pt x="14539" y="24741"/>
                  </a:cubicBezTo>
                  <a:cubicBezTo>
                    <a:pt x="15098" y="25884"/>
                    <a:pt x="15729" y="27004"/>
                    <a:pt x="16420" y="28087"/>
                  </a:cubicBezTo>
                  <a:cubicBezTo>
                    <a:pt x="17646" y="29980"/>
                    <a:pt x="19253" y="32516"/>
                    <a:pt x="21158" y="33850"/>
                  </a:cubicBezTo>
                  <a:cubicBezTo>
                    <a:pt x="18789" y="36898"/>
                    <a:pt x="16515" y="39981"/>
                    <a:pt x="14467" y="42863"/>
                  </a:cubicBezTo>
                  <a:cubicBezTo>
                    <a:pt x="13729" y="40422"/>
                    <a:pt x="13169" y="37898"/>
                    <a:pt x="12348" y="35481"/>
                  </a:cubicBezTo>
                  <a:cubicBezTo>
                    <a:pt x="11086" y="31802"/>
                    <a:pt x="8764" y="28587"/>
                    <a:pt x="5656" y="26242"/>
                  </a:cubicBezTo>
                  <a:lnTo>
                    <a:pt x="5656" y="26242"/>
                  </a:lnTo>
                  <a:cubicBezTo>
                    <a:pt x="5752" y="27706"/>
                    <a:pt x="5990" y="29147"/>
                    <a:pt x="6359" y="30564"/>
                  </a:cubicBezTo>
                  <a:cubicBezTo>
                    <a:pt x="7573" y="35243"/>
                    <a:pt x="10348" y="40148"/>
                    <a:pt x="14288" y="43113"/>
                  </a:cubicBezTo>
                  <a:cubicBezTo>
                    <a:pt x="12348" y="45851"/>
                    <a:pt x="10609" y="48399"/>
                    <a:pt x="9181" y="50530"/>
                  </a:cubicBezTo>
                  <a:cubicBezTo>
                    <a:pt x="8943" y="49756"/>
                    <a:pt x="8300" y="48613"/>
                    <a:pt x="8169" y="48328"/>
                  </a:cubicBezTo>
                  <a:cubicBezTo>
                    <a:pt x="7252" y="46411"/>
                    <a:pt x="6085" y="44625"/>
                    <a:pt x="4704" y="42994"/>
                  </a:cubicBezTo>
                  <a:cubicBezTo>
                    <a:pt x="4001" y="42172"/>
                    <a:pt x="3251" y="41386"/>
                    <a:pt x="2442" y="40660"/>
                  </a:cubicBezTo>
                  <a:cubicBezTo>
                    <a:pt x="2025" y="40291"/>
                    <a:pt x="1596" y="39922"/>
                    <a:pt x="1156" y="39577"/>
                  </a:cubicBezTo>
                  <a:cubicBezTo>
                    <a:pt x="954" y="39422"/>
                    <a:pt x="55" y="38949"/>
                    <a:pt x="2" y="38734"/>
                  </a:cubicBezTo>
                  <a:lnTo>
                    <a:pt x="2" y="38734"/>
                  </a:lnTo>
                  <a:cubicBezTo>
                    <a:pt x="537" y="41007"/>
                    <a:pt x="1466" y="43161"/>
                    <a:pt x="2739" y="45113"/>
                  </a:cubicBezTo>
                  <a:cubicBezTo>
                    <a:pt x="3859" y="46827"/>
                    <a:pt x="5228" y="48363"/>
                    <a:pt x="6799" y="49673"/>
                  </a:cubicBezTo>
                  <a:cubicBezTo>
                    <a:pt x="7026" y="49852"/>
                    <a:pt x="8133" y="50816"/>
                    <a:pt x="8776" y="51149"/>
                  </a:cubicBezTo>
                  <a:cubicBezTo>
                    <a:pt x="6526" y="54555"/>
                    <a:pt x="5133" y="56781"/>
                    <a:pt x="5085" y="56864"/>
                  </a:cubicBezTo>
                  <a:lnTo>
                    <a:pt x="5537" y="57150"/>
                  </a:lnTo>
                  <a:cubicBezTo>
                    <a:pt x="5609" y="57043"/>
                    <a:pt x="7931" y="53316"/>
                    <a:pt x="11479" y="48125"/>
                  </a:cubicBezTo>
                  <a:cubicBezTo>
                    <a:pt x="14217" y="49506"/>
                    <a:pt x="18182" y="49828"/>
                    <a:pt x="21158" y="50090"/>
                  </a:cubicBezTo>
                  <a:cubicBezTo>
                    <a:pt x="22442" y="50206"/>
                    <a:pt x="23725" y="50262"/>
                    <a:pt x="25014" y="50262"/>
                  </a:cubicBezTo>
                  <a:cubicBezTo>
                    <a:pt x="25435" y="50262"/>
                    <a:pt x="25856" y="50256"/>
                    <a:pt x="26278" y="50245"/>
                  </a:cubicBezTo>
                  <a:cubicBezTo>
                    <a:pt x="27112" y="50221"/>
                    <a:pt x="27945" y="50173"/>
                    <a:pt x="28778" y="50090"/>
                  </a:cubicBezTo>
                  <a:cubicBezTo>
                    <a:pt x="29067" y="50070"/>
                    <a:pt x="30479" y="49750"/>
                    <a:pt x="31052" y="49750"/>
                  </a:cubicBezTo>
                  <a:cubicBezTo>
                    <a:pt x="31165" y="49750"/>
                    <a:pt x="31245" y="49763"/>
                    <a:pt x="31279" y="49792"/>
                  </a:cubicBezTo>
                  <a:cubicBezTo>
                    <a:pt x="28978" y="47662"/>
                    <a:pt x="25715" y="46956"/>
                    <a:pt x="22545" y="46956"/>
                  </a:cubicBezTo>
                  <a:cubicBezTo>
                    <a:pt x="22188" y="46956"/>
                    <a:pt x="21833" y="46965"/>
                    <a:pt x="21480" y="46982"/>
                  </a:cubicBezTo>
                  <a:cubicBezTo>
                    <a:pt x="19706" y="47054"/>
                    <a:pt x="17956" y="47304"/>
                    <a:pt x="16193" y="47506"/>
                  </a:cubicBezTo>
                  <a:cubicBezTo>
                    <a:pt x="14884" y="47673"/>
                    <a:pt x="13015" y="47506"/>
                    <a:pt x="11681" y="47816"/>
                  </a:cubicBezTo>
                  <a:cubicBezTo>
                    <a:pt x="13265" y="45518"/>
                    <a:pt x="15074" y="42934"/>
                    <a:pt x="17027" y="40255"/>
                  </a:cubicBezTo>
                  <a:cubicBezTo>
                    <a:pt x="17753" y="40827"/>
                    <a:pt x="19861" y="41624"/>
                    <a:pt x="20265" y="41779"/>
                  </a:cubicBezTo>
                  <a:cubicBezTo>
                    <a:pt x="22897" y="42839"/>
                    <a:pt x="25671" y="43482"/>
                    <a:pt x="28505" y="43720"/>
                  </a:cubicBezTo>
                  <a:cubicBezTo>
                    <a:pt x="29262" y="43781"/>
                    <a:pt x="30020" y="43812"/>
                    <a:pt x="30778" y="43812"/>
                  </a:cubicBezTo>
                  <a:cubicBezTo>
                    <a:pt x="33249" y="43812"/>
                    <a:pt x="35715" y="43486"/>
                    <a:pt x="38110" y="42840"/>
                  </a:cubicBezTo>
                  <a:lnTo>
                    <a:pt x="38110" y="42840"/>
                  </a:lnTo>
                  <a:cubicBezTo>
                    <a:pt x="38096" y="42843"/>
                    <a:pt x="38080" y="42845"/>
                    <a:pt x="38062" y="42845"/>
                  </a:cubicBezTo>
                  <a:cubicBezTo>
                    <a:pt x="37698" y="42845"/>
                    <a:pt x="36609" y="42129"/>
                    <a:pt x="36315" y="41994"/>
                  </a:cubicBezTo>
                  <a:cubicBezTo>
                    <a:pt x="35601" y="41684"/>
                    <a:pt x="34874" y="41398"/>
                    <a:pt x="34136" y="41136"/>
                  </a:cubicBezTo>
                  <a:cubicBezTo>
                    <a:pt x="30443" y="39843"/>
                    <a:pt x="26557" y="39180"/>
                    <a:pt x="22648" y="39180"/>
                  </a:cubicBezTo>
                  <a:cubicBezTo>
                    <a:pt x="22096" y="39180"/>
                    <a:pt x="21544" y="39193"/>
                    <a:pt x="20992" y="39219"/>
                  </a:cubicBezTo>
                  <a:cubicBezTo>
                    <a:pt x="20551" y="39243"/>
                    <a:pt x="18706" y="39219"/>
                    <a:pt x="17598" y="39457"/>
                  </a:cubicBezTo>
                  <a:cubicBezTo>
                    <a:pt x="19742" y="36552"/>
                    <a:pt x="22039" y="33540"/>
                    <a:pt x="24385" y="30671"/>
                  </a:cubicBezTo>
                  <a:cubicBezTo>
                    <a:pt x="26528" y="33004"/>
                    <a:pt x="30243" y="34802"/>
                    <a:pt x="33029" y="36183"/>
                  </a:cubicBezTo>
                  <a:cubicBezTo>
                    <a:pt x="34624" y="36969"/>
                    <a:pt x="36256" y="37660"/>
                    <a:pt x="37922" y="38255"/>
                  </a:cubicBezTo>
                  <a:cubicBezTo>
                    <a:pt x="38744" y="38553"/>
                    <a:pt x="39577" y="38826"/>
                    <a:pt x="40411" y="39065"/>
                  </a:cubicBezTo>
                  <a:cubicBezTo>
                    <a:pt x="40755" y="39171"/>
                    <a:pt x="42788" y="39479"/>
                    <a:pt x="42922" y="39728"/>
                  </a:cubicBezTo>
                  <a:lnTo>
                    <a:pt x="42922" y="39728"/>
                  </a:lnTo>
                  <a:cubicBezTo>
                    <a:pt x="41314" y="36551"/>
                    <a:pt x="37909" y="34576"/>
                    <a:pt x="34481" y="33409"/>
                  </a:cubicBezTo>
                  <a:cubicBezTo>
                    <a:pt x="32731" y="32814"/>
                    <a:pt x="30945" y="32373"/>
                    <a:pt x="29171" y="31909"/>
                  </a:cubicBezTo>
                  <a:cubicBezTo>
                    <a:pt x="27802" y="31552"/>
                    <a:pt x="25969" y="30647"/>
                    <a:pt x="24552" y="30480"/>
                  </a:cubicBezTo>
                  <a:cubicBezTo>
                    <a:pt x="25861" y="28873"/>
                    <a:pt x="27195" y="27313"/>
                    <a:pt x="28516" y="25849"/>
                  </a:cubicBezTo>
                  <a:cubicBezTo>
                    <a:pt x="29076" y="26396"/>
                    <a:pt x="31553" y="27170"/>
                    <a:pt x="31993" y="27313"/>
                  </a:cubicBezTo>
                  <a:cubicBezTo>
                    <a:pt x="34684" y="28218"/>
                    <a:pt x="37494" y="28706"/>
                    <a:pt x="40327" y="28778"/>
                  </a:cubicBezTo>
                  <a:cubicBezTo>
                    <a:pt x="40569" y="28784"/>
                    <a:pt x="40810" y="28787"/>
                    <a:pt x="41051" y="28787"/>
                  </a:cubicBezTo>
                  <a:cubicBezTo>
                    <a:pt x="44047" y="28787"/>
                    <a:pt x="47033" y="28308"/>
                    <a:pt x="49876" y="27349"/>
                  </a:cubicBezTo>
                  <a:lnTo>
                    <a:pt x="49876" y="27349"/>
                  </a:lnTo>
                  <a:cubicBezTo>
                    <a:pt x="49858" y="27355"/>
                    <a:pt x="49837" y="27358"/>
                    <a:pt x="49812" y="27358"/>
                  </a:cubicBezTo>
                  <a:cubicBezTo>
                    <a:pt x="49440" y="27358"/>
                    <a:pt x="48332" y="26722"/>
                    <a:pt x="48031" y="26611"/>
                  </a:cubicBezTo>
                  <a:cubicBezTo>
                    <a:pt x="47305" y="26337"/>
                    <a:pt x="46554" y="26099"/>
                    <a:pt x="45804" y="25872"/>
                  </a:cubicBezTo>
                  <a:cubicBezTo>
                    <a:pt x="42688" y="24975"/>
                    <a:pt x="39472" y="24521"/>
                    <a:pt x="36246" y="24521"/>
                  </a:cubicBezTo>
                  <a:cubicBezTo>
                    <a:pt x="35023" y="24521"/>
                    <a:pt x="33798" y="24587"/>
                    <a:pt x="32576" y="24718"/>
                  </a:cubicBezTo>
                  <a:cubicBezTo>
                    <a:pt x="32136" y="24765"/>
                    <a:pt x="30195" y="24849"/>
                    <a:pt x="29124" y="25158"/>
                  </a:cubicBezTo>
                  <a:cubicBezTo>
                    <a:pt x="30612" y="23539"/>
                    <a:pt x="32076" y="22039"/>
                    <a:pt x="33505" y="20705"/>
                  </a:cubicBezTo>
                  <a:cubicBezTo>
                    <a:pt x="36256" y="22098"/>
                    <a:pt x="40208" y="22420"/>
                    <a:pt x="43185" y="22682"/>
                  </a:cubicBezTo>
                  <a:cubicBezTo>
                    <a:pt x="44468" y="22798"/>
                    <a:pt x="45752" y="22854"/>
                    <a:pt x="47040" y="22854"/>
                  </a:cubicBezTo>
                  <a:cubicBezTo>
                    <a:pt x="47461" y="22854"/>
                    <a:pt x="47882" y="22848"/>
                    <a:pt x="48305" y="22836"/>
                  </a:cubicBezTo>
                  <a:cubicBezTo>
                    <a:pt x="49138" y="22813"/>
                    <a:pt x="49972" y="22753"/>
                    <a:pt x="50817" y="22682"/>
                  </a:cubicBezTo>
                  <a:cubicBezTo>
                    <a:pt x="51105" y="22662"/>
                    <a:pt x="52509" y="22342"/>
                    <a:pt x="53080" y="22342"/>
                  </a:cubicBezTo>
                  <a:cubicBezTo>
                    <a:pt x="53192" y="22342"/>
                    <a:pt x="53272" y="22355"/>
                    <a:pt x="53305" y="22384"/>
                  </a:cubicBezTo>
                  <a:cubicBezTo>
                    <a:pt x="50990" y="20241"/>
                    <a:pt x="47701" y="19540"/>
                    <a:pt x="44513" y="19540"/>
                  </a:cubicBezTo>
                  <a:cubicBezTo>
                    <a:pt x="44176" y="19540"/>
                    <a:pt x="43840" y="19547"/>
                    <a:pt x="43506" y="19562"/>
                  </a:cubicBezTo>
                  <a:cubicBezTo>
                    <a:pt x="41744" y="19646"/>
                    <a:pt x="39982" y="19884"/>
                    <a:pt x="38220" y="20098"/>
                  </a:cubicBezTo>
                  <a:cubicBezTo>
                    <a:pt x="36958" y="20253"/>
                    <a:pt x="35184" y="20098"/>
                    <a:pt x="33862" y="20372"/>
                  </a:cubicBezTo>
                  <a:cubicBezTo>
                    <a:pt x="35005" y="19312"/>
                    <a:pt x="36220" y="18324"/>
                    <a:pt x="37482" y="17395"/>
                  </a:cubicBezTo>
                  <a:cubicBezTo>
                    <a:pt x="40351" y="16455"/>
                    <a:pt x="43328" y="15705"/>
                    <a:pt x="46173" y="14633"/>
                  </a:cubicBezTo>
                  <a:cubicBezTo>
                    <a:pt x="50603" y="12966"/>
                    <a:pt x="54424" y="10013"/>
                    <a:pt x="57151" y="6144"/>
                  </a:cubicBezTo>
                  <a:lnTo>
                    <a:pt x="57151" y="6144"/>
                  </a:lnTo>
                  <a:cubicBezTo>
                    <a:pt x="55377" y="6322"/>
                    <a:pt x="53627" y="6668"/>
                    <a:pt x="51924" y="7168"/>
                  </a:cubicBezTo>
                  <a:cubicBezTo>
                    <a:pt x="46423" y="8787"/>
                    <a:pt x="40720" y="12204"/>
                    <a:pt x="37256" y="16907"/>
                  </a:cubicBezTo>
                  <a:cubicBezTo>
                    <a:pt x="35422" y="18217"/>
                    <a:pt x="33469" y="19931"/>
                    <a:pt x="31469" y="21932"/>
                  </a:cubicBezTo>
                  <a:cubicBezTo>
                    <a:pt x="31124" y="18824"/>
                    <a:pt x="31029" y="15645"/>
                    <a:pt x="30576" y="12538"/>
                  </a:cubicBezTo>
                  <a:cubicBezTo>
                    <a:pt x="29898" y="7870"/>
                    <a:pt x="27826" y="3501"/>
                    <a:pt x="24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-146933" y="4142938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 rot="856529">
              <a:off x="1066273" y="395855"/>
              <a:ext cx="585846" cy="182446"/>
            </a:xfrm>
            <a:custGeom>
              <a:avLst/>
              <a:gdLst/>
              <a:ahLst/>
              <a:cxnLst/>
              <a:rect l="l" t="t" r="r" b="b"/>
              <a:pathLst>
                <a:path w="31767" h="9893" extrusionOk="0">
                  <a:moveTo>
                    <a:pt x="27459" y="0"/>
                  </a:moveTo>
                  <a:cubicBezTo>
                    <a:pt x="26799" y="0"/>
                    <a:pt x="26136" y="54"/>
                    <a:pt x="25480" y="153"/>
                  </a:cubicBezTo>
                  <a:cubicBezTo>
                    <a:pt x="23289" y="510"/>
                    <a:pt x="21205" y="1403"/>
                    <a:pt x="19431" y="2748"/>
                  </a:cubicBezTo>
                  <a:cubicBezTo>
                    <a:pt x="18050" y="3772"/>
                    <a:pt x="16848" y="5011"/>
                    <a:pt x="15859" y="6404"/>
                  </a:cubicBezTo>
                  <a:cubicBezTo>
                    <a:pt x="14871" y="5034"/>
                    <a:pt x="13681" y="3820"/>
                    <a:pt x="12323" y="2808"/>
                  </a:cubicBezTo>
                  <a:cubicBezTo>
                    <a:pt x="10549" y="1463"/>
                    <a:pt x="8466" y="570"/>
                    <a:pt x="6275" y="212"/>
                  </a:cubicBezTo>
                  <a:cubicBezTo>
                    <a:pt x="5619" y="113"/>
                    <a:pt x="4957" y="60"/>
                    <a:pt x="4298" y="60"/>
                  </a:cubicBezTo>
                  <a:cubicBezTo>
                    <a:pt x="2817" y="60"/>
                    <a:pt x="1352" y="332"/>
                    <a:pt x="0" y="974"/>
                  </a:cubicBezTo>
                  <a:cubicBezTo>
                    <a:pt x="2000" y="1177"/>
                    <a:pt x="3977" y="1641"/>
                    <a:pt x="5870" y="2344"/>
                  </a:cubicBezTo>
                  <a:cubicBezTo>
                    <a:pt x="7727" y="3022"/>
                    <a:pt x="9466" y="3975"/>
                    <a:pt x="11049" y="5154"/>
                  </a:cubicBezTo>
                  <a:cubicBezTo>
                    <a:pt x="12335" y="6118"/>
                    <a:pt x="13526" y="7213"/>
                    <a:pt x="14597" y="8416"/>
                  </a:cubicBezTo>
                  <a:cubicBezTo>
                    <a:pt x="14895" y="8737"/>
                    <a:pt x="15193" y="9083"/>
                    <a:pt x="15478" y="9416"/>
                  </a:cubicBezTo>
                  <a:cubicBezTo>
                    <a:pt x="15609" y="9583"/>
                    <a:pt x="15728" y="9737"/>
                    <a:pt x="15859" y="9892"/>
                  </a:cubicBezTo>
                  <a:cubicBezTo>
                    <a:pt x="16002" y="9714"/>
                    <a:pt x="16145" y="9535"/>
                    <a:pt x="16300" y="9356"/>
                  </a:cubicBezTo>
                  <a:cubicBezTo>
                    <a:pt x="16574" y="9035"/>
                    <a:pt x="16848" y="8702"/>
                    <a:pt x="17133" y="8392"/>
                  </a:cubicBezTo>
                  <a:cubicBezTo>
                    <a:pt x="18217" y="7178"/>
                    <a:pt x="19419" y="6070"/>
                    <a:pt x="20729" y="5094"/>
                  </a:cubicBezTo>
                  <a:cubicBezTo>
                    <a:pt x="22301" y="3903"/>
                    <a:pt x="24051" y="2963"/>
                    <a:pt x="25896" y="2272"/>
                  </a:cubicBezTo>
                  <a:cubicBezTo>
                    <a:pt x="27789" y="1570"/>
                    <a:pt x="29766" y="1117"/>
                    <a:pt x="31766" y="915"/>
                  </a:cubicBezTo>
                  <a:cubicBezTo>
                    <a:pt x="30415" y="272"/>
                    <a:pt x="28943" y="0"/>
                    <a:pt x="27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 rot="4181042">
              <a:off x="7871595" y="4103669"/>
              <a:ext cx="1231160" cy="1083484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5" name="Google Shape;535;p27"/>
            <p:cNvGrpSpPr/>
            <p:nvPr/>
          </p:nvGrpSpPr>
          <p:grpSpPr>
            <a:xfrm>
              <a:off x="219917" y="180730"/>
              <a:ext cx="612708" cy="612708"/>
              <a:chOff x="2347900" y="2987100"/>
              <a:chExt cx="940025" cy="940025"/>
            </a:xfrm>
          </p:grpSpPr>
          <p:sp>
            <p:nvSpPr>
              <p:cNvPr id="536" name="Google Shape;536;p27"/>
              <p:cNvSpPr/>
              <p:nvPr/>
            </p:nvSpPr>
            <p:spPr>
              <a:xfrm>
                <a:off x="2496725" y="3169025"/>
                <a:ext cx="642675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5707" h="23019" extrusionOk="0">
                    <a:moveTo>
                      <a:pt x="12857" y="0"/>
                    </a:moveTo>
                    <a:cubicBezTo>
                      <a:pt x="11751" y="0"/>
                      <a:pt x="10627" y="161"/>
                      <a:pt x="9514" y="498"/>
                    </a:cubicBezTo>
                    <a:cubicBezTo>
                      <a:pt x="3442" y="2344"/>
                      <a:pt x="1" y="8761"/>
                      <a:pt x="1846" y="14845"/>
                    </a:cubicBezTo>
                    <a:cubicBezTo>
                      <a:pt x="3345" y="19819"/>
                      <a:pt x="7916" y="23019"/>
                      <a:pt x="12858" y="23019"/>
                    </a:cubicBezTo>
                    <a:cubicBezTo>
                      <a:pt x="13961" y="23019"/>
                      <a:pt x="15083" y="22859"/>
                      <a:pt x="16193" y="22525"/>
                    </a:cubicBezTo>
                    <a:cubicBezTo>
                      <a:pt x="22265" y="20679"/>
                      <a:pt x="25706" y="14250"/>
                      <a:pt x="23861" y="8178"/>
                    </a:cubicBezTo>
                    <a:cubicBezTo>
                      <a:pt x="22363" y="3207"/>
                      <a:pt x="17796" y="0"/>
                      <a:pt x="12857" y="0"/>
                    </a:cubicBez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>
                <a:off x="2807475" y="2987100"/>
                <a:ext cx="20875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59" extrusionOk="0">
                    <a:moveTo>
                      <a:pt x="1" y="1"/>
                    </a:moveTo>
                    <a:lnTo>
                      <a:pt x="1" y="4358"/>
                    </a:lnTo>
                    <a:lnTo>
                      <a:pt x="834" y="4358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2573825" y="3044550"/>
                <a:ext cx="726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4204" extrusionOk="0">
                    <a:moveTo>
                      <a:pt x="727" y="1"/>
                    </a:moveTo>
                    <a:lnTo>
                      <a:pt x="0" y="429"/>
                    </a:lnTo>
                    <a:lnTo>
                      <a:pt x="2179" y="4203"/>
                    </a:lnTo>
                    <a:lnTo>
                      <a:pt x="2905" y="3787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2405650" y="3213025"/>
                <a:ext cx="10480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906" extrusionOk="0">
                    <a:moveTo>
                      <a:pt x="417" y="0"/>
                    </a:moveTo>
                    <a:lnTo>
                      <a:pt x="0" y="727"/>
                    </a:lnTo>
                    <a:lnTo>
                      <a:pt x="3775" y="2906"/>
                    </a:lnTo>
                    <a:lnTo>
                      <a:pt x="4191" y="2179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2347900" y="3446375"/>
                <a:ext cx="1089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847" extrusionOk="0">
                    <a:moveTo>
                      <a:pt x="1" y="1"/>
                    </a:moveTo>
                    <a:lnTo>
                      <a:pt x="1" y="846"/>
                    </a:lnTo>
                    <a:lnTo>
                      <a:pt x="4358" y="846"/>
                    </a:lnTo>
                    <a:lnTo>
                      <a:pt x="4358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2405650" y="3628250"/>
                <a:ext cx="1051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918" extrusionOk="0">
                    <a:moveTo>
                      <a:pt x="3775" y="1"/>
                    </a:moveTo>
                    <a:lnTo>
                      <a:pt x="0" y="2180"/>
                    </a:lnTo>
                    <a:lnTo>
                      <a:pt x="417" y="2918"/>
                    </a:lnTo>
                    <a:lnTo>
                      <a:pt x="4203" y="739"/>
                    </a:lnTo>
                    <a:lnTo>
                      <a:pt x="3775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>
                <a:off x="2573825" y="3763975"/>
                <a:ext cx="726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4204" extrusionOk="0">
                    <a:moveTo>
                      <a:pt x="2179" y="1"/>
                    </a:moveTo>
                    <a:lnTo>
                      <a:pt x="0" y="3775"/>
                    </a:lnTo>
                    <a:lnTo>
                      <a:pt x="727" y="4204"/>
                    </a:lnTo>
                    <a:lnTo>
                      <a:pt x="2905" y="430"/>
                    </a:lnTo>
                    <a:lnTo>
                      <a:pt x="2179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>
                <a:off x="2807475" y="3817850"/>
                <a:ext cx="208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371" extrusionOk="0">
                    <a:moveTo>
                      <a:pt x="1" y="1"/>
                    </a:moveTo>
                    <a:lnTo>
                      <a:pt x="1" y="4371"/>
                    </a:lnTo>
                    <a:lnTo>
                      <a:pt x="834" y="4371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>
                <a:off x="2989350" y="3764275"/>
                <a:ext cx="726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4204" extrusionOk="0">
                    <a:moveTo>
                      <a:pt x="727" y="1"/>
                    </a:moveTo>
                    <a:lnTo>
                      <a:pt x="0" y="429"/>
                    </a:lnTo>
                    <a:lnTo>
                      <a:pt x="2179" y="4204"/>
                    </a:lnTo>
                    <a:lnTo>
                      <a:pt x="2906" y="3775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7"/>
              <p:cNvSpPr/>
              <p:nvPr/>
            </p:nvSpPr>
            <p:spPr>
              <a:xfrm>
                <a:off x="3125375" y="3628250"/>
                <a:ext cx="1048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918" extrusionOk="0">
                    <a:moveTo>
                      <a:pt x="417" y="1"/>
                    </a:moveTo>
                    <a:lnTo>
                      <a:pt x="1" y="739"/>
                    </a:lnTo>
                    <a:lnTo>
                      <a:pt x="3775" y="2918"/>
                    </a:lnTo>
                    <a:lnTo>
                      <a:pt x="4192" y="2180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7"/>
              <p:cNvSpPr/>
              <p:nvPr/>
            </p:nvSpPr>
            <p:spPr>
              <a:xfrm>
                <a:off x="3178950" y="3446375"/>
                <a:ext cx="1089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847" extrusionOk="0">
                    <a:moveTo>
                      <a:pt x="1" y="1"/>
                    </a:moveTo>
                    <a:lnTo>
                      <a:pt x="1" y="846"/>
                    </a:lnTo>
                    <a:lnTo>
                      <a:pt x="4358" y="846"/>
                    </a:lnTo>
                    <a:lnTo>
                      <a:pt x="4358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7"/>
              <p:cNvSpPr/>
              <p:nvPr/>
            </p:nvSpPr>
            <p:spPr>
              <a:xfrm>
                <a:off x="3125375" y="3212725"/>
                <a:ext cx="10480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918" extrusionOk="0">
                    <a:moveTo>
                      <a:pt x="3775" y="1"/>
                    </a:moveTo>
                    <a:lnTo>
                      <a:pt x="1" y="2179"/>
                    </a:lnTo>
                    <a:lnTo>
                      <a:pt x="417" y="2918"/>
                    </a:lnTo>
                    <a:lnTo>
                      <a:pt x="4192" y="739"/>
                    </a:lnTo>
                    <a:lnTo>
                      <a:pt x="3775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7"/>
              <p:cNvSpPr/>
              <p:nvPr/>
            </p:nvSpPr>
            <p:spPr>
              <a:xfrm>
                <a:off x="2989050" y="3044550"/>
                <a:ext cx="7295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4192" extrusionOk="0">
                    <a:moveTo>
                      <a:pt x="2179" y="1"/>
                    </a:moveTo>
                    <a:lnTo>
                      <a:pt x="1" y="3775"/>
                    </a:lnTo>
                    <a:lnTo>
                      <a:pt x="739" y="4192"/>
                    </a:lnTo>
                    <a:lnTo>
                      <a:pt x="2918" y="417"/>
                    </a:lnTo>
                    <a:lnTo>
                      <a:pt x="2179" y="1"/>
                    </a:lnTo>
                    <a:close/>
                  </a:path>
                </a:pathLst>
              </a:custGeom>
              <a:solidFill>
                <a:srgbClr val="F4C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8"/>
          <p:cNvGrpSpPr/>
          <p:nvPr/>
        </p:nvGrpSpPr>
        <p:grpSpPr>
          <a:xfrm>
            <a:off x="53" y="-156420"/>
            <a:ext cx="9144199" cy="5965786"/>
            <a:chOff x="1237350" y="1268900"/>
            <a:chExt cx="4842300" cy="3159175"/>
          </a:xfrm>
        </p:grpSpPr>
        <p:sp>
          <p:nvSpPr>
            <p:cNvPr id="551" name="Google Shape;551;p28"/>
            <p:cNvSpPr/>
            <p:nvPr/>
          </p:nvSpPr>
          <p:spPr>
            <a:xfrm>
              <a:off x="1237350" y="1268900"/>
              <a:ext cx="4842300" cy="1396825"/>
            </a:xfrm>
            <a:custGeom>
              <a:avLst/>
              <a:gdLst/>
              <a:ahLst/>
              <a:cxnLst/>
              <a:rect l="l" t="t" r="r" b="b"/>
              <a:pathLst>
                <a:path w="193692" h="55873" extrusionOk="0">
                  <a:moveTo>
                    <a:pt x="162416" y="1"/>
                  </a:moveTo>
                  <a:cubicBezTo>
                    <a:pt x="118710" y="1"/>
                    <a:pt x="74999" y="50939"/>
                    <a:pt x="31288" y="50939"/>
                  </a:cubicBezTo>
                  <a:cubicBezTo>
                    <a:pt x="20859" y="50939"/>
                    <a:pt x="10429" y="48039"/>
                    <a:pt x="0" y="40856"/>
                  </a:cubicBezTo>
                  <a:lnTo>
                    <a:pt x="0" y="45023"/>
                  </a:lnTo>
                  <a:cubicBezTo>
                    <a:pt x="10884" y="52780"/>
                    <a:pt x="21768" y="55872"/>
                    <a:pt x="32651" y="55872"/>
                  </a:cubicBezTo>
                  <a:cubicBezTo>
                    <a:pt x="75449" y="55872"/>
                    <a:pt x="118246" y="8059"/>
                    <a:pt x="161038" y="8059"/>
                  </a:cubicBezTo>
                  <a:cubicBezTo>
                    <a:pt x="171923" y="8059"/>
                    <a:pt x="182807" y="11153"/>
                    <a:pt x="193691" y="18913"/>
                  </a:cubicBezTo>
                  <a:lnTo>
                    <a:pt x="193691" y="10079"/>
                  </a:lnTo>
                  <a:cubicBezTo>
                    <a:pt x="183266" y="2899"/>
                    <a:pt x="172841" y="1"/>
                    <a:pt x="16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1237350" y="2135750"/>
              <a:ext cx="4842300" cy="1148075"/>
            </a:xfrm>
            <a:custGeom>
              <a:avLst/>
              <a:gdLst/>
              <a:ahLst/>
              <a:cxnLst/>
              <a:rect l="l" t="t" r="r" b="b"/>
              <a:pathLst>
                <a:path w="193692" h="45923" extrusionOk="0">
                  <a:moveTo>
                    <a:pt x="156236" y="0"/>
                  </a:moveTo>
                  <a:cubicBezTo>
                    <a:pt x="116645" y="0"/>
                    <a:pt x="77050" y="37862"/>
                    <a:pt x="37454" y="37862"/>
                  </a:cubicBezTo>
                  <a:cubicBezTo>
                    <a:pt x="24970" y="37862"/>
                    <a:pt x="12485" y="34098"/>
                    <a:pt x="0" y="24196"/>
                  </a:cubicBezTo>
                  <a:lnTo>
                    <a:pt x="0" y="30780"/>
                  </a:lnTo>
                  <a:cubicBezTo>
                    <a:pt x="13293" y="41830"/>
                    <a:pt x="26585" y="45923"/>
                    <a:pt x="39878" y="45923"/>
                  </a:cubicBezTo>
                  <a:cubicBezTo>
                    <a:pt x="77860" y="45923"/>
                    <a:pt x="115841" y="12507"/>
                    <a:pt x="153820" y="12507"/>
                  </a:cubicBezTo>
                  <a:cubicBezTo>
                    <a:pt x="167111" y="12507"/>
                    <a:pt x="180401" y="16599"/>
                    <a:pt x="193691" y="27649"/>
                  </a:cubicBezTo>
                  <a:lnTo>
                    <a:pt x="193691" y="13671"/>
                  </a:lnTo>
                  <a:cubicBezTo>
                    <a:pt x="181207" y="3765"/>
                    <a:pt x="168721" y="0"/>
                    <a:pt x="15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1237350" y="3131375"/>
              <a:ext cx="4842300" cy="1005300"/>
            </a:xfrm>
            <a:custGeom>
              <a:avLst/>
              <a:gdLst/>
              <a:ahLst/>
              <a:cxnLst/>
              <a:rect l="l" t="t" r="r" b="b"/>
              <a:pathLst>
                <a:path w="193692" h="40212" extrusionOk="0">
                  <a:moveTo>
                    <a:pt x="148051" y="1"/>
                  </a:moveTo>
                  <a:cubicBezTo>
                    <a:pt x="113918" y="1"/>
                    <a:pt x="79783" y="24261"/>
                    <a:pt x="45647" y="24261"/>
                  </a:cubicBezTo>
                  <a:cubicBezTo>
                    <a:pt x="30431" y="24261"/>
                    <a:pt x="15216" y="19441"/>
                    <a:pt x="0" y="5505"/>
                  </a:cubicBezTo>
                  <a:lnTo>
                    <a:pt x="0" y="15601"/>
                  </a:lnTo>
                  <a:cubicBezTo>
                    <a:pt x="16688" y="31864"/>
                    <a:pt x="33375" y="37161"/>
                    <a:pt x="50062" y="37161"/>
                  </a:cubicBezTo>
                  <a:cubicBezTo>
                    <a:pt x="81255" y="37161"/>
                    <a:pt x="112446" y="18652"/>
                    <a:pt x="143636" y="18652"/>
                  </a:cubicBezTo>
                  <a:cubicBezTo>
                    <a:pt x="160322" y="18652"/>
                    <a:pt x="177007" y="23949"/>
                    <a:pt x="193691" y="40212"/>
                  </a:cubicBezTo>
                  <a:lnTo>
                    <a:pt x="193691" y="18756"/>
                  </a:lnTo>
                  <a:cubicBezTo>
                    <a:pt x="178478" y="4820"/>
                    <a:pt x="163265" y="1"/>
                    <a:pt x="148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1237350" y="1671475"/>
              <a:ext cx="4842300" cy="1180825"/>
            </a:xfrm>
            <a:custGeom>
              <a:avLst/>
              <a:gdLst/>
              <a:ahLst/>
              <a:cxnLst/>
              <a:rect l="l" t="t" r="r" b="b"/>
              <a:pathLst>
                <a:path w="193692" h="47233" extrusionOk="0">
                  <a:moveTo>
                    <a:pt x="159639" y="1"/>
                  </a:moveTo>
                  <a:cubicBezTo>
                    <a:pt x="117784" y="1"/>
                    <a:pt x="75925" y="44736"/>
                    <a:pt x="34065" y="44736"/>
                  </a:cubicBezTo>
                  <a:cubicBezTo>
                    <a:pt x="22710" y="44736"/>
                    <a:pt x="11355" y="41445"/>
                    <a:pt x="0" y="33076"/>
                  </a:cubicBezTo>
                  <a:lnTo>
                    <a:pt x="0" y="35159"/>
                  </a:lnTo>
                  <a:cubicBezTo>
                    <a:pt x="11591" y="43841"/>
                    <a:pt x="23182" y="47233"/>
                    <a:pt x="34773" y="47233"/>
                  </a:cubicBezTo>
                  <a:cubicBezTo>
                    <a:pt x="76159" y="47233"/>
                    <a:pt x="117543" y="4000"/>
                    <a:pt x="158923" y="4000"/>
                  </a:cubicBezTo>
                  <a:cubicBezTo>
                    <a:pt x="170513" y="4000"/>
                    <a:pt x="182102" y="7392"/>
                    <a:pt x="193691" y="16074"/>
                  </a:cubicBezTo>
                  <a:lnTo>
                    <a:pt x="193691" y="11656"/>
                  </a:lnTo>
                  <a:cubicBezTo>
                    <a:pt x="182341" y="3291"/>
                    <a:pt x="170990" y="1"/>
                    <a:pt x="159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1237350" y="2958500"/>
              <a:ext cx="4842300" cy="727800"/>
            </a:xfrm>
            <a:custGeom>
              <a:avLst/>
              <a:gdLst/>
              <a:ahLst/>
              <a:cxnLst/>
              <a:rect l="l" t="t" r="r" b="b"/>
              <a:pathLst>
                <a:path w="193692" h="29112" extrusionOk="0">
                  <a:moveTo>
                    <a:pt x="149573" y="0"/>
                  </a:moveTo>
                  <a:cubicBezTo>
                    <a:pt x="114421" y="0"/>
                    <a:pt x="79271" y="26494"/>
                    <a:pt x="44118" y="26494"/>
                  </a:cubicBezTo>
                  <a:cubicBezTo>
                    <a:pt x="29413" y="26494"/>
                    <a:pt x="14707" y="21858"/>
                    <a:pt x="0" y="8705"/>
                  </a:cubicBezTo>
                  <a:lnTo>
                    <a:pt x="0" y="10789"/>
                  </a:lnTo>
                  <a:cubicBezTo>
                    <a:pt x="14989" y="24373"/>
                    <a:pt x="29977" y="29112"/>
                    <a:pt x="44965" y="29112"/>
                  </a:cubicBezTo>
                  <a:cubicBezTo>
                    <a:pt x="79556" y="29112"/>
                    <a:pt x="114146" y="3872"/>
                    <a:pt x="148733" y="3872"/>
                  </a:cubicBezTo>
                  <a:cubicBezTo>
                    <a:pt x="163719" y="3872"/>
                    <a:pt x="178706" y="8611"/>
                    <a:pt x="193691" y="22195"/>
                  </a:cubicBezTo>
                  <a:lnTo>
                    <a:pt x="193691" y="17790"/>
                  </a:lnTo>
                  <a:cubicBezTo>
                    <a:pt x="178985" y="4637"/>
                    <a:pt x="164279" y="0"/>
                    <a:pt x="149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1237350" y="3606225"/>
              <a:ext cx="4842300" cy="821850"/>
            </a:xfrm>
            <a:custGeom>
              <a:avLst/>
              <a:gdLst/>
              <a:ahLst/>
              <a:cxnLst/>
              <a:rect l="l" t="t" r="r" b="b"/>
              <a:pathLst>
                <a:path w="193692" h="32874" extrusionOk="0">
                  <a:moveTo>
                    <a:pt x="0" y="1"/>
                  </a:moveTo>
                  <a:lnTo>
                    <a:pt x="0" y="2084"/>
                  </a:lnTo>
                  <a:cubicBezTo>
                    <a:pt x="17550" y="19747"/>
                    <a:pt x="35100" y="25282"/>
                    <a:pt x="52649" y="25282"/>
                  </a:cubicBezTo>
                  <a:cubicBezTo>
                    <a:pt x="82117" y="25282"/>
                    <a:pt x="111584" y="9676"/>
                    <a:pt x="141050" y="9676"/>
                  </a:cubicBezTo>
                  <a:cubicBezTo>
                    <a:pt x="158598" y="9676"/>
                    <a:pt x="176145" y="15211"/>
                    <a:pt x="193691" y="32874"/>
                  </a:cubicBezTo>
                  <a:lnTo>
                    <a:pt x="193691" y="28456"/>
                  </a:lnTo>
                  <a:cubicBezTo>
                    <a:pt x="176479" y="11339"/>
                    <a:pt x="159266" y="5893"/>
                    <a:pt x="142052" y="5893"/>
                  </a:cubicBezTo>
                  <a:cubicBezTo>
                    <a:pt x="111923" y="5893"/>
                    <a:pt x="81792" y="22578"/>
                    <a:pt x="51661" y="22578"/>
                  </a:cubicBezTo>
                  <a:cubicBezTo>
                    <a:pt x="34441" y="22578"/>
                    <a:pt x="17220" y="1712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1237350" y="1904350"/>
              <a:ext cx="4842300" cy="1094075"/>
            </a:xfrm>
            <a:custGeom>
              <a:avLst/>
              <a:gdLst/>
              <a:ahLst/>
              <a:cxnLst/>
              <a:rect l="l" t="t" r="r" b="b"/>
              <a:pathLst>
                <a:path w="193692" h="43763" extrusionOk="0">
                  <a:moveTo>
                    <a:pt x="157959" y="0"/>
                  </a:moveTo>
                  <a:cubicBezTo>
                    <a:pt x="117222" y="0"/>
                    <a:pt x="76480" y="41246"/>
                    <a:pt x="35738" y="41246"/>
                  </a:cubicBezTo>
                  <a:cubicBezTo>
                    <a:pt x="23825" y="41246"/>
                    <a:pt x="11913" y="37720"/>
                    <a:pt x="0" y="28606"/>
                  </a:cubicBezTo>
                  <a:lnTo>
                    <a:pt x="0" y="30690"/>
                  </a:lnTo>
                  <a:cubicBezTo>
                    <a:pt x="12155" y="40135"/>
                    <a:pt x="24310" y="43763"/>
                    <a:pt x="36465" y="43763"/>
                  </a:cubicBezTo>
                  <a:cubicBezTo>
                    <a:pt x="76723" y="43763"/>
                    <a:pt x="116979" y="3973"/>
                    <a:pt x="157231" y="3973"/>
                  </a:cubicBezTo>
                  <a:cubicBezTo>
                    <a:pt x="169385" y="3973"/>
                    <a:pt x="181538" y="7600"/>
                    <a:pt x="193691" y="17046"/>
                  </a:cubicBezTo>
                  <a:lnTo>
                    <a:pt x="193691" y="12640"/>
                  </a:lnTo>
                  <a:cubicBezTo>
                    <a:pt x="181781" y="3526"/>
                    <a:pt x="169870" y="0"/>
                    <a:pt x="157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1237350" y="2597225"/>
              <a:ext cx="4842300" cy="848325"/>
            </a:xfrm>
            <a:custGeom>
              <a:avLst/>
              <a:gdLst/>
              <a:ahLst/>
              <a:cxnLst/>
              <a:rect l="l" t="t" r="r" b="b"/>
              <a:pathLst>
                <a:path w="193692" h="33933" extrusionOk="0">
                  <a:moveTo>
                    <a:pt x="152624" y="0"/>
                  </a:moveTo>
                  <a:cubicBezTo>
                    <a:pt x="115445" y="0"/>
                    <a:pt x="78263" y="31352"/>
                    <a:pt x="41080" y="31352"/>
                  </a:cubicBezTo>
                  <a:cubicBezTo>
                    <a:pt x="27387" y="31352"/>
                    <a:pt x="13694" y="27100"/>
                    <a:pt x="0" y="15465"/>
                  </a:cubicBezTo>
                  <a:lnTo>
                    <a:pt x="0" y="17548"/>
                  </a:lnTo>
                  <a:cubicBezTo>
                    <a:pt x="13960" y="29577"/>
                    <a:pt x="27920" y="33933"/>
                    <a:pt x="41879" y="33933"/>
                  </a:cubicBezTo>
                  <a:cubicBezTo>
                    <a:pt x="78527" y="33933"/>
                    <a:pt x="115174" y="3914"/>
                    <a:pt x="151818" y="3914"/>
                  </a:cubicBezTo>
                  <a:cubicBezTo>
                    <a:pt x="165776" y="3914"/>
                    <a:pt x="179734" y="8270"/>
                    <a:pt x="193691" y="20299"/>
                  </a:cubicBezTo>
                  <a:lnTo>
                    <a:pt x="193691" y="15881"/>
                  </a:lnTo>
                  <a:cubicBezTo>
                    <a:pt x="180003" y="4251"/>
                    <a:pt x="166314" y="0"/>
                    <a:pt x="152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8"/>
          <p:cNvSpPr/>
          <p:nvPr/>
        </p:nvSpPr>
        <p:spPr>
          <a:xfrm flipH="1">
            <a:off x="8070425" y="-22150"/>
            <a:ext cx="2651250" cy="5165772"/>
          </a:xfrm>
          <a:custGeom>
            <a:avLst/>
            <a:gdLst/>
            <a:ahLst/>
            <a:cxnLst/>
            <a:rect l="l" t="t" r="r" b="b"/>
            <a:pathLst>
              <a:path w="106050" h="137196" extrusionOk="0">
                <a:moveTo>
                  <a:pt x="1" y="0"/>
                </a:moveTo>
                <a:lnTo>
                  <a:pt x="1" y="137196"/>
                </a:lnTo>
                <a:lnTo>
                  <a:pt x="104681" y="137196"/>
                </a:lnTo>
                <a:cubicBezTo>
                  <a:pt x="104633" y="134041"/>
                  <a:pt x="103657" y="130874"/>
                  <a:pt x="102299" y="127921"/>
                </a:cubicBezTo>
                <a:cubicBezTo>
                  <a:pt x="98454" y="119587"/>
                  <a:pt x="91715" y="112407"/>
                  <a:pt x="86905" y="104430"/>
                </a:cubicBezTo>
                <a:cubicBezTo>
                  <a:pt x="82106" y="96441"/>
                  <a:pt x="79344" y="86725"/>
                  <a:pt x="83976" y="78665"/>
                </a:cubicBezTo>
                <a:cubicBezTo>
                  <a:pt x="88298" y="71116"/>
                  <a:pt x="98263" y="66497"/>
                  <a:pt x="101966" y="58710"/>
                </a:cubicBezTo>
                <a:cubicBezTo>
                  <a:pt x="106050" y="50090"/>
                  <a:pt x="101287" y="40398"/>
                  <a:pt x="95632" y="32421"/>
                </a:cubicBezTo>
                <a:cubicBezTo>
                  <a:pt x="89988" y="24444"/>
                  <a:pt x="83142" y="16372"/>
                  <a:pt x="82857" y="7108"/>
                </a:cubicBezTo>
                <a:cubicBezTo>
                  <a:pt x="82773" y="4703"/>
                  <a:pt x="83154" y="2334"/>
                  <a:pt x="838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560" name="Google Shape;560;p28"/>
          <p:cNvGrpSpPr/>
          <p:nvPr/>
        </p:nvGrpSpPr>
        <p:grpSpPr>
          <a:xfrm>
            <a:off x="-183055" y="-282750"/>
            <a:ext cx="9854118" cy="5828442"/>
            <a:chOff x="-183055" y="-282750"/>
            <a:chExt cx="9854118" cy="5828442"/>
          </a:xfrm>
        </p:grpSpPr>
        <p:sp>
          <p:nvSpPr>
            <p:cNvPr id="561" name="Google Shape;561;p28"/>
            <p:cNvSpPr/>
            <p:nvPr/>
          </p:nvSpPr>
          <p:spPr>
            <a:xfrm rot="1409304" flipH="1">
              <a:off x="149691" y="3968545"/>
              <a:ext cx="755045" cy="144745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126133" flipH="1">
              <a:off x="-156761" y="3714456"/>
              <a:ext cx="755033" cy="1447429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5400000" flipH="1">
              <a:off x="4575" y="-208912"/>
              <a:ext cx="1231150" cy="1083475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7285063" y="445024"/>
              <a:ext cx="2166787" cy="338179"/>
            </a:xfrm>
            <a:custGeom>
              <a:avLst/>
              <a:gdLst/>
              <a:ahLst/>
              <a:cxnLst/>
              <a:rect l="l" t="t" r="r" b="b"/>
              <a:pathLst>
                <a:path w="66116" h="10319" extrusionOk="0">
                  <a:moveTo>
                    <a:pt x="41664" y="1"/>
                  </a:moveTo>
                  <a:cubicBezTo>
                    <a:pt x="38741" y="1"/>
                    <a:pt x="35886" y="1800"/>
                    <a:pt x="33397" y="3532"/>
                  </a:cubicBezTo>
                  <a:cubicBezTo>
                    <a:pt x="30890" y="5267"/>
                    <a:pt x="28020" y="7095"/>
                    <a:pt x="25079" y="7095"/>
                  </a:cubicBezTo>
                  <a:cubicBezTo>
                    <a:pt x="24528" y="7095"/>
                    <a:pt x="23974" y="7031"/>
                    <a:pt x="23420" y="6890"/>
                  </a:cubicBezTo>
                  <a:cubicBezTo>
                    <a:pt x="21485" y="6392"/>
                    <a:pt x="19725" y="4970"/>
                    <a:pt x="17776" y="4970"/>
                  </a:cubicBezTo>
                  <a:cubicBezTo>
                    <a:pt x="17627" y="4970"/>
                    <a:pt x="17476" y="4979"/>
                    <a:pt x="17324" y="4997"/>
                  </a:cubicBezTo>
                  <a:cubicBezTo>
                    <a:pt x="15062" y="5259"/>
                    <a:pt x="13466" y="7521"/>
                    <a:pt x="11228" y="7961"/>
                  </a:cubicBezTo>
                  <a:cubicBezTo>
                    <a:pt x="10933" y="8020"/>
                    <a:pt x="10639" y="8045"/>
                    <a:pt x="10345" y="8045"/>
                  </a:cubicBezTo>
                  <a:cubicBezTo>
                    <a:pt x="8546" y="8045"/>
                    <a:pt x="6749" y="7104"/>
                    <a:pt x="4918" y="7104"/>
                  </a:cubicBezTo>
                  <a:cubicBezTo>
                    <a:pt x="2929" y="7128"/>
                    <a:pt x="1120" y="8223"/>
                    <a:pt x="179" y="9961"/>
                  </a:cubicBezTo>
                  <a:cubicBezTo>
                    <a:pt x="108" y="10081"/>
                    <a:pt x="60" y="10200"/>
                    <a:pt x="0" y="10319"/>
                  </a:cubicBezTo>
                  <a:lnTo>
                    <a:pt x="66116" y="10319"/>
                  </a:lnTo>
                  <a:cubicBezTo>
                    <a:pt x="64296" y="8779"/>
                    <a:pt x="61985" y="7936"/>
                    <a:pt x="59597" y="7936"/>
                  </a:cubicBezTo>
                  <a:cubicBezTo>
                    <a:pt x="59547" y="7936"/>
                    <a:pt x="59498" y="7937"/>
                    <a:pt x="59448" y="7937"/>
                  </a:cubicBezTo>
                  <a:cubicBezTo>
                    <a:pt x="58266" y="7966"/>
                    <a:pt x="57085" y="8215"/>
                    <a:pt x="55909" y="8215"/>
                  </a:cubicBezTo>
                  <a:cubicBezTo>
                    <a:pt x="55592" y="8215"/>
                    <a:pt x="55275" y="8197"/>
                    <a:pt x="54960" y="8152"/>
                  </a:cubicBezTo>
                  <a:cubicBezTo>
                    <a:pt x="50245" y="7485"/>
                    <a:pt x="47971" y="1449"/>
                    <a:pt x="43387" y="222"/>
                  </a:cubicBezTo>
                  <a:cubicBezTo>
                    <a:pt x="42811" y="70"/>
                    <a:pt x="42236" y="1"/>
                    <a:pt x="4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856401">
              <a:off x="8134156" y="394785"/>
              <a:ext cx="693519" cy="215978"/>
            </a:xfrm>
            <a:custGeom>
              <a:avLst/>
              <a:gdLst/>
              <a:ahLst/>
              <a:cxnLst/>
              <a:rect l="l" t="t" r="r" b="b"/>
              <a:pathLst>
                <a:path w="31767" h="9893" extrusionOk="0">
                  <a:moveTo>
                    <a:pt x="27459" y="0"/>
                  </a:moveTo>
                  <a:cubicBezTo>
                    <a:pt x="26799" y="0"/>
                    <a:pt x="26136" y="54"/>
                    <a:pt x="25480" y="153"/>
                  </a:cubicBezTo>
                  <a:cubicBezTo>
                    <a:pt x="23289" y="510"/>
                    <a:pt x="21205" y="1403"/>
                    <a:pt x="19431" y="2748"/>
                  </a:cubicBezTo>
                  <a:cubicBezTo>
                    <a:pt x="18050" y="3772"/>
                    <a:pt x="16848" y="5011"/>
                    <a:pt x="15859" y="6404"/>
                  </a:cubicBezTo>
                  <a:cubicBezTo>
                    <a:pt x="14871" y="5034"/>
                    <a:pt x="13681" y="3820"/>
                    <a:pt x="12323" y="2808"/>
                  </a:cubicBezTo>
                  <a:cubicBezTo>
                    <a:pt x="10549" y="1463"/>
                    <a:pt x="8466" y="570"/>
                    <a:pt x="6275" y="212"/>
                  </a:cubicBezTo>
                  <a:cubicBezTo>
                    <a:pt x="5619" y="113"/>
                    <a:pt x="4957" y="60"/>
                    <a:pt x="4298" y="60"/>
                  </a:cubicBezTo>
                  <a:cubicBezTo>
                    <a:pt x="2817" y="60"/>
                    <a:pt x="1352" y="332"/>
                    <a:pt x="0" y="974"/>
                  </a:cubicBezTo>
                  <a:cubicBezTo>
                    <a:pt x="2000" y="1177"/>
                    <a:pt x="3977" y="1641"/>
                    <a:pt x="5870" y="2344"/>
                  </a:cubicBezTo>
                  <a:cubicBezTo>
                    <a:pt x="7727" y="3022"/>
                    <a:pt x="9466" y="3975"/>
                    <a:pt x="11049" y="5154"/>
                  </a:cubicBezTo>
                  <a:cubicBezTo>
                    <a:pt x="12335" y="6118"/>
                    <a:pt x="13526" y="7213"/>
                    <a:pt x="14597" y="8416"/>
                  </a:cubicBezTo>
                  <a:cubicBezTo>
                    <a:pt x="14895" y="8737"/>
                    <a:pt x="15193" y="9083"/>
                    <a:pt x="15478" y="9416"/>
                  </a:cubicBezTo>
                  <a:cubicBezTo>
                    <a:pt x="15609" y="9583"/>
                    <a:pt x="15728" y="9737"/>
                    <a:pt x="15859" y="9892"/>
                  </a:cubicBezTo>
                  <a:cubicBezTo>
                    <a:pt x="16002" y="9714"/>
                    <a:pt x="16145" y="9535"/>
                    <a:pt x="16300" y="9356"/>
                  </a:cubicBezTo>
                  <a:cubicBezTo>
                    <a:pt x="16574" y="9035"/>
                    <a:pt x="16848" y="8702"/>
                    <a:pt x="17133" y="8392"/>
                  </a:cubicBezTo>
                  <a:cubicBezTo>
                    <a:pt x="18217" y="7178"/>
                    <a:pt x="19419" y="6070"/>
                    <a:pt x="20729" y="5094"/>
                  </a:cubicBezTo>
                  <a:cubicBezTo>
                    <a:pt x="22301" y="3903"/>
                    <a:pt x="24051" y="2963"/>
                    <a:pt x="25896" y="2272"/>
                  </a:cubicBezTo>
                  <a:cubicBezTo>
                    <a:pt x="27789" y="1570"/>
                    <a:pt x="29766" y="1117"/>
                    <a:pt x="31766" y="915"/>
                  </a:cubicBezTo>
                  <a:cubicBezTo>
                    <a:pt x="30415" y="272"/>
                    <a:pt x="28943" y="0"/>
                    <a:pt x="27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7339000" y="398680"/>
              <a:ext cx="668074" cy="208173"/>
            </a:xfrm>
            <a:custGeom>
              <a:avLst/>
              <a:gdLst/>
              <a:ahLst/>
              <a:cxnLst/>
              <a:rect l="l" t="t" r="r" b="b"/>
              <a:pathLst>
                <a:path w="30600" h="9535" extrusionOk="0">
                  <a:moveTo>
                    <a:pt x="26429" y="0"/>
                  </a:moveTo>
                  <a:cubicBezTo>
                    <a:pt x="25802" y="0"/>
                    <a:pt x="25174" y="50"/>
                    <a:pt x="24551" y="140"/>
                  </a:cubicBezTo>
                  <a:cubicBezTo>
                    <a:pt x="22432" y="498"/>
                    <a:pt x="20432" y="1355"/>
                    <a:pt x="18717" y="2653"/>
                  </a:cubicBezTo>
                  <a:cubicBezTo>
                    <a:pt x="17396" y="3641"/>
                    <a:pt x="16241" y="4831"/>
                    <a:pt x="15277" y="6177"/>
                  </a:cubicBezTo>
                  <a:cubicBezTo>
                    <a:pt x="14324" y="4855"/>
                    <a:pt x="13181" y="3677"/>
                    <a:pt x="11883" y="2700"/>
                  </a:cubicBezTo>
                  <a:cubicBezTo>
                    <a:pt x="10169" y="1414"/>
                    <a:pt x="8168" y="557"/>
                    <a:pt x="6049" y="200"/>
                  </a:cubicBezTo>
                  <a:cubicBezTo>
                    <a:pt x="5434" y="111"/>
                    <a:pt x="4813" y="62"/>
                    <a:pt x="4195" y="62"/>
                  </a:cubicBezTo>
                  <a:cubicBezTo>
                    <a:pt x="2754" y="62"/>
                    <a:pt x="1325" y="325"/>
                    <a:pt x="1" y="950"/>
                  </a:cubicBezTo>
                  <a:cubicBezTo>
                    <a:pt x="1942" y="1141"/>
                    <a:pt x="3835" y="1581"/>
                    <a:pt x="5656" y="2260"/>
                  </a:cubicBezTo>
                  <a:cubicBezTo>
                    <a:pt x="7442" y="2915"/>
                    <a:pt x="9121" y="3831"/>
                    <a:pt x="10645" y="4974"/>
                  </a:cubicBezTo>
                  <a:cubicBezTo>
                    <a:pt x="11883" y="5903"/>
                    <a:pt x="13026" y="6951"/>
                    <a:pt x="14062" y="8106"/>
                  </a:cubicBezTo>
                  <a:cubicBezTo>
                    <a:pt x="14348" y="8415"/>
                    <a:pt x="14634" y="8749"/>
                    <a:pt x="14907" y="9082"/>
                  </a:cubicBezTo>
                  <a:cubicBezTo>
                    <a:pt x="15038" y="9237"/>
                    <a:pt x="15157" y="9392"/>
                    <a:pt x="15277" y="9534"/>
                  </a:cubicBezTo>
                  <a:cubicBezTo>
                    <a:pt x="15419" y="9368"/>
                    <a:pt x="15550" y="9189"/>
                    <a:pt x="15705" y="9022"/>
                  </a:cubicBezTo>
                  <a:cubicBezTo>
                    <a:pt x="15967" y="8701"/>
                    <a:pt x="16229" y="8391"/>
                    <a:pt x="16503" y="8094"/>
                  </a:cubicBezTo>
                  <a:cubicBezTo>
                    <a:pt x="17551" y="6927"/>
                    <a:pt x="18706" y="5855"/>
                    <a:pt x="19956" y="4915"/>
                  </a:cubicBezTo>
                  <a:cubicBezTo>
                    <a:pt x="21480" y="3772"/>
                    <a:pt x="23158" y="2855"/>
                    <a:pt x="24944" y="2200"/>
                  </a:cubicBezTo>
                  <a:cubicBezTo>
                    <a:pt x="26766" y="1522"/>
                    <a:pt x="28659" y="1081"/>
                    <a:pt x="30600" y="890"/>
                  </a:cubicBezTo>
                  <a:cubicBezTo>
                    <a:pt x="29282" y="261"/>
                    <a:pt x="27861" y="0"/>
                    <a:pt x="26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3634452">
              <a:off x="7933465" y="3743931"/>
              <a:ext cx="1394837" cy="160171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1" r:id="rId6"/>
    <p:sldLayoutId id="2147483662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rtugal" TargetMode="External"/><Relationship Id="rId3" Type="http://schemas.openxmlformats.org/officeDocument/2006/relationships/hyperlink" Target="https://www.pinterest.com/" TargetMode="External"/><Relationship Id="rId7" Type="http://schemas.openxmlformats.org/officeDocument/2006/relationships/hyperlink" Target="https://en.wikipedia.org/wiki/Portuguese_languag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rafalgar.com/real-word/basic-portuguese-phrases/" TargetMode="External"/><Relationship Id="rId5" Type="http://schemas.openxmlformats.org/officeDocument/2006/relationships/hyperlink" Target="https://en.wikipedia.org/wiki/Culture_of_Portugal#Music" TargetMode="External"/><Relationship Id="rId4" Type="http://schemas.openxmlformats.org/officeDocument/2006/relationships/hyperlink" Target="https://translate.google.lv/?hl=l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cloud, landscape, sky&#10;&#10;Description automatically generated">
            <a:extLst>
              <a:ext uri="{FF2B5EF4-FFF2-40B4-BE49-F238E27FC236}">
                <a16:creationId xmlns:a16="http://schemas.microsoft.com/office/drawing/2014/main" id="{01EE1CC2-5980-C0AB-2F0F-46DB174B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412" y="-6725"/>
            <a:ext cx="4414588" cy="5143500"/>
          </a:xfrm>
          <a:prstGeom prst="rect">
            <a:avLst/>
          </a:prstGeom>
        </p:spPr>
      </p:pic>
      <p:grpSp>
        <p:nvGrpSpPr>
          <p:cNvPr id="579" name="Google Shape;579;p32"/>
          <p:cNvGrpSpPr/>
          <p:nvPr/>
        </p:nvGrpSpPr>
        <p:grpSpPr>
          <a:xfrm>
            <a:off x="0" y="-6725"/>
            <a:ext cx="5856902" cy="5150400"/>
            <a:chOff x="0" y="-6725"/>
            <a:chExt cx="5856902" cy="5150400"/>
          </a:xfrm>
        </p:grpSpPr>
        <p:sp>
          <p:nvSpPr>
            <p:cNvPr id="580" name="Google Shape;580;p32"/>
            <p:cNvSpPr/>
            <p:nvPr/>
          </p:nvSpPr>
          <p:spPr>
            <a:xfrm>
              <a:off x="1876050" y="-6675"/>
              <a:ext cx="3980852" cy="515033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rgbClr val="B2B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0" y="-6725"/>
              <a:ext cx="2921700" cy="5150400"/>
            </a:xfrm>
            <a:prstGeom prst="rect">
              <a:avLst/>
            </a:prstGeom>
            <a:solidFill>
              <a:srgbClr val="B2B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32"/>
          <p:cNvSpPr/>
          <p:nvPr/>
        </p:nvSpPr>
        <p:spPr>
          <a:xfrm rot="-899960">
            <a:off x="7325589" y="3774954"/>
            <a:ext cx="1428732" cy="1428732"/>
          </a:xfrm>
          <a:custGeom>
            <a:avLst/>
            <a:gdLst/>
            <a:ahLst/>
            <a:cxnLst/>
            <a:rect l="l" t="t" r="r" b="b"/>
            <a:pathLst>
              <a:path w="57151" h="57151" extrusionOk="0">
                <a:moveTo>
                  <a:pt x="1" y="38731"/>
                </a:moveTo>
                <a:cubicBezTo>
                  <a:pt x="1" y="38732"/>
                  <a:pt x="1" y="38733"/>
                  <a:pt x="2" y="38734"/>
                </a:cubicBezTo>
                <a:lnTo>
                  <a:pt x="2" y="38734"/>
                </a:lnTo>
                <a:cubicBezTo>
                  <a:pt x="1" y="38733"/>
                  <a:pt x="1" y="38732"/>
                  <a:pt x="1" y="38731"/>
                </a:cubicBezTo>
                <a:close/>
                <a:moveTo>
                  <a:pt x="42922" y="39728"/>
                </a:moveTo>
                <a:lnTo>
                  <a:pt x="42922" y="39728"/>
                </a:lnTo>
                <a:cubicBezTo>
                  <a:pt x="42922" y="39729"/>
                  <a:pt x="42923" y="39730"/>
                  <a:pt x="42923" y="39731"/>
                </a:cubicBezTo>
                <a:cubicBezTo>
                  <a:pt x="42923" y="39730"/>
                  <a:pt x="42922" y="39729"/>
                  <a:pt x="42922" y="39728"/>
                </a:cubicBezTo>
                <a:close/>
                <a:moveTo>
                  <a:pt x="38113" y="42839"/>
                </a:moveTo>
                <a:cubicBezTo>
                  <a:pt x="38112" y="42839"/>
                  <a:pt x="38111" y="42839"/>
                  <a:pt x="38110" y="42840"/>
                </a:cubicBezTo>
                <a:lnTo>
                  <a:pt x="38110" y="42840"/>
                </a:lnTo>
                <a:cubicBezTo>
                  <a:pt x="38111" y="42839"/>
                  <a:pt x="38112" y="42839"/>
                  <a:pt x="38113" y="42839"/>
                </a:cubicBezTo>
                <a:close/>
                <a:moveTo>
                  <a:pt x="24647" y="0"/>
                </a:moveTo>
                <a:cubicBezTo>
                  <a:pt x="24445" y="1774"/>
                  <a:pt x="24397" y="3560"/>
                  <a:pt x="24528" y="5334"/>
                </a:cubicBezTo>
                <a:cubicBezTo>
                  <a:pt x="24933" y="11228"/>
                  <a:pt x="27171" y="17741"/>
                  <a:pt x="31243" y="22146"/>
                </a:cubicBezTo>
                <a:cubicBezTo>
                  <a:pt x="30279" y="23134"/>
                  <a:pt x="29290" y="24182"/>
                  <a:pt x="28302" y="25277"/>
                </a:cubicBezTo>
                <a:cubicBezTo>
                  <a:pt x="26731" y="23170"/>
                  <a:pt x="25326" y="20908"/>
                  <a:pt x="23706" y="18836"/>
                </a:cubicBezTo>
                <a:cubicBezTo>
                  <a:pt x="21289" y="15788"/>
                  <a:pt x="18015" y="13538"/>
                  <a:pt x="14312" y="12359"/>
                </a:cubicBezTo>
                <a:lnTo>
                  <a:pt x="14312" y="12359"/>
                </a:lnTo>
                <a:cubicBezTo>
                  <a:pt x="14896" y="13704"/>
                  <a:pt x="15598" y="14990"/>
                  <a:pt x="16420" y="16205"/>
                </a:cubicBezTo>
                <a:cubicBezTo>
                  <a:pt x="19146" y="20241"/>
                  <a:pt x="23444" y="23956"/>
                  <a:pt x="28171" y="25408"/>
                </a:cubicBezTo>
                <a:cubicBezTo>
                  <a:pt x="25849" y="27992"/>
                  <a:pt x="23516" y="30825"/>
                  <a:pt x="21266" y="33707"/>
                </a:cubicBezTo>
                <a:cubicBezTo>
                  <a:pt x="21039" y="32695"/>
                  <a:pt x="20230" y="31457"/>
                  <a:pt x="19873" y="30492"/>
                </a:cubicBezTo>
                <a:cubicBezTo>
                  <a:pt x="19396" y="29242"/>
                  <a:pt x="18944" y="27992"/>
                  <a:pt x="18384" y="26789"/>
                </a:cubicBezTo>
                <a:cubicBezTo>
                  <a:pt x="17265" y="24408"/>
                  <a:pt x="15551" y="22122"/>
                  <a:pt x="13086" y="21253"/>
                </a:cubicBezTo>
                <a:lnTo>
                  <a:pt x="13086" y="21253"/>
                </a:lnTo>
                <a:cubicBezTo>
                  <a:pt x="13276" y="21324"/>
                  <a:pt x="13657" y="22777"/>
                  <a:pt x="13753" y="23015"/>
                </a:cubicBezTo>
                <a:cubicBezTo>
                  <a:pt x="14003" y="23598"/>
                  <a:pt x="14253" y="24170"/>
                  <a:pt x="14539" y="24741"/>
                </a:cubicBezTo>
                <a:cubicBezTo>
                  <a:pt x="15098" y="25884"/>
                  <a:pt x="15729" y="27004"/>
                  <a:pt x="16420" y="28087"/>
                </a:cubicBezTo>
                <a:cubicBezTo>
                  <a:pt x="17646" y="29980"/>
                  <a:pt x="19253" y="32516"/>
                  <a:pt x="21158" y="33850"/>
                </a:cubicBezTo>
                <a:cubicBezTo>
                  <a:pt x="18789" y="36898"/>
                  <a:pt x="16515" y="39981"/>
                  <a:pt x="14467" y="42863"/>
                </a:cubicBezTo>
                <a:cubicBezTo>
                  <a:pt x="13729" y="40422"/>
                  <a:pt x="13169" y="37898"/>
                  <a:pt x="12348" y="35481"/>
                </a:cubicBezTo>
                <a:cubicBezTo>
                  <a:pt x="11086" y="31802"/>
                  <a:pt x="8764" y="28587"/>
                  <a:pt x="5656" y="26242"/>
                </a:cubicBezTo>
                <a:lnTo>
                  <a:pt x="5656" y="26242"/>
                </a:lnTo>
                <a:cubicBezTo>
                  <a:pt x="5752" y="27706"/>
                  <a:pt x="5990" y="29147"/>
                  <a:pt x="6359" y="30564"/>
                </a:cubicBezTo>
                <a:cubicBezTo>
                  <a:pt x="7573" y="35243"/>
                  <a:pt x="10348" y="40148"/>
                  <a:pt x="14288" y="43113"/>
                </a:cubicBezTo>
                <a:cubicBezTo>
                  <a:pt x="12348" y="45851"/>
                  <a:pt x="10609" y="48399"/>
                  <a:pt x="9181" y="50530"/>
                </a:cubicBezTo>
                <a:cubicBezTo>
                  <a:pt x="8943" y="49756"/>
                  <a:pt x="8300" y="48613"/>
                  <a:pt x="8169" y="48328"/>
                </a:cubicBezTo>
                <a:cubicBezTo>
                  <a:pt x="7252" y="46411"/>
                  <a:pt x="6085" y="44625"/>
                  <a:pt x="4704" y="42994"/>
                </a:cubicBezTo>
                <a:cubicBezTo>
                  <a:pt x="4001" y="42172"/>
                  <a:pt x="3251" y="41386"/>
                  <a:pt x="2442" y="40660"/>
                </a:cubicBezTo>
                <a:cubicBezTo>
                  <a:pt x="2025" y="40291"/>
                  <a:pt x="1596" y="39922"/>
                  <a:pt x="1156" y="39577"/>
                </a:cubicBezTo>
                <a:cubicBezTo>
                  <a:pt x="954" y="39422"/>
                  <a:pt x="55" y="38949"/>
                  <a:pt x="2" y="38734"/>
                </a:cubicBezTo>
                <a:lnTo>
                  <a:pt x="2" y="38734"/>
                </a:lnTo>
                <a:cubicBezTo>
                  <a:pt x="537" y="41007"/>
                  <a:pt x="1466" y="43161"/>
                  <a:pt x="2739" y="45113"/>
                </a:cubicBezTo>
                <a:cubicBezTo>
                  <a:pt x="3859" y="46827"/>
                  <a:pt x="5228" y="48363"/>
                  <a:pt x="6799" y="49673"/>
                </a:cubicBezTo>
                <a:cubicBezTo>
                  <a:pt x="7026" y="49852"/>
                  <a:pt x="8133" y="50816"/>
                  <a:pt x="8776" y="51149"/>
                </a:cubicBezTo>
                <a:cubicBezTo>
                  <a:pt x="6526" y="54555"/>
                  <a:pt x="5133" y="56781"/>
                  <a:pt x="5085" y="56864"/>
                </a:cubicBezTo>
                <a:lnTo>
                  <a:pt x="5537" y="57150"/>
                </a:lnTo>
                <a:cubicBezTo>
                  <a:pt x="5609" y="57043"/>
                  <a:pt x="7931" y="53316"/>
                  <a:pt x="11479" y="48125"/>
                </a:cubicBezTo>
                <a:cubicBezTo>
                  <a:pt x="14217" y="49506"/>
                  <a:pt x="18182" y="49828"/>
                  <a:pt x="21158" y="50090"/>
                </a:cubicBezTo>
                <a:cubicBezTo>
                  <a:pt x="22442" y="50206"/>
                  <a:pt x="23725" y="50262"/>
                  <a:pt x="25014" y="50262"/>
                </a:cubicBezTo>
                <a:cubicBezTo>
                  <a:pt x="25435" y="50262"/>
                  <a:pt x="25856" y="50256"/>
                  <a:pt x="26278" y="50245"/>
                </a:cubicBezTo>
                <a:cubicBezTo>
                  <a:pt x="27112" y="50221"/>
                  <a:pt x="27945" y="50173"/>
                  <a:pt x="28778" y="50090"/>
                </a:cubicBezTo>
                <a:cubicBezTo>
                  <a:pt x="29067" y="50070"/>
                  <a:pt x="30479" y="49750"/>
                  <a:pt x="31052" y="49750"/>
                </a:cubicBezTo>
                <a:cubicBezTo>
                  <a:pt x="31165" y="49750"/>
                  <a:pt x="31245" y="49763"/>
                  <a:pt x="31279" y="49792"/>
                </a:cubicBezTo>
                <a:cubicBezTo>
                  <a:pt x="28978" y="47662"/>
                  <a:pt x="25715" y="46956"/>
                  <a:pt x="22545" y="46956"/>
                </a:cubicBezTo>
                <a:cubicBezTo>
                  <a:pt x="22188" y="46956"/>
                  <a:pt x="21833" y="46965"/>
                  <a:pt x="21480" y="46982"/>
                </a:cubicBezTo>
                <a:cubicBezTo>
                  <a:pt x="19706" y="47054"/>
                  <a:pt x="17956" y="47304"/>
                  <a:pt x="16193" y="47506"/>
                </a:cubicBezTo>
                <a:cubicBezTo>
                  <a:pt x="14884" y="47673"/>
                  <a:pt x="13015" y="47506"/>
                  <a:pt x="11681" y="47816"/>
                </a:cubicBezTo>
                <a:cubicBezTo>
                  <a:pt x="13265" y="45518"/>
                  <a:pt x="15074" y="42934"/>
                  <a:pt x="17027" y="40255"/>
                </a:cubicBezTo>
                <a:cubicBezTo>
                  <a:pt x="17753" y="40827"/>
                  <a:pt x="19861" y="41624"/>
                  <a:pt x="20265" y="41779"/>
                </a:cubicBezTo>
                <a:cubicBezTo>
                  <a:pt x="22897" y="42839"/>
                  <a:pt x="25671" y="43482"/>
                  <a:pt x="28505" y="43720"/>
                </a:cubicBezTo>
                <a:cubicBezTo>
                  <a:pt x="29262" y="43781"/>
                  <a:pt x="30020" y="43812"/>
                  <a:pt x="30778" y="43812"/>
                </a:cubicBezTo>
                <a:cubicBezTo>
                  <a:pt x="33249" y="43812"/>
                  <a:pt x="35715" y="43486"/>
                  <a:pt x="38110" y="42840"/>
                </a:cubicBezTo>
                <a:lnTo>
                  <a:pt x="38110" y="42840"/>
                </a:lnTo>
                <a:cubicBezTo>
                  <a:pt x="38096" y="42843"/>
                  <a:pt x="38080" y="42845"/>
                  <a:pt x="38062" y="42845"/>
                </a:cubicBezTo>
                <a:cubicBezTo>
                  <a:pt x="37698" y="42845"/>
                  <a:pt x="36609" y="42129"/>
                  <a:pt x="36315" y="41994"/>
                </a:cubicBezTo>
                <a:cubicBezTo>
                  <a:pt x="35601" y="41684"/>
                  <a:pt x="34874" y="41398"/>
                  <a:pt x="34136" y="41136"/>
                </a:cubicBezTo>
                <a:cubicBezTo>
                  <a:pt x="30443" y="39843"/>
                  <a:pt x="26557" y="39180"/>
                  <a:pt x="22648" y="39180"/>
                </a:cubicBezTo>
                <a:cubicBezTo>
                  <a:pt x="22096" y="39180"/>
                  <a:pt x="21544" y="39193"/>
                  <a:pt x="20992" y="39219"/>
                </a:cubicBezTo>
                <a:cubicBezTo>
                  <a:pt x="20551" y="39243"/>
                  <a:pt x="18706" y="39219"/>
                  <a:pt x="17598" y="39457"/>
                </a:cubicBezTo>
                <a:cubicBezTo>
                  <a:pt x="19742" y="36552"/>
                  <a:pt x="22039" y="33540"/>
                  <a:pt x="24385" y="30671"/>
                </a:cubicBezTo>
                <a:cubicBezTo>
                  <a:pt x="26528" y="33004"/>
                  <a:pt x="30243" y="34802"/>
                  <a:pt x="33029" y="36183"/>
                </a:cubicBezTo>
                <a:cubicBezTo>
                  <a:pt x="34624" y="36969"/>
                  <a:pt x="36256" y="37660"/>
                  <a:pt x="37922" y="38255"/>
                </a:cubicBezTo>
                <a:cubicBezTo>
                  <a:pt x="38744" y="38553"/>
                  <a:pt x="39577" y="38826"/>
                  <a:pt x="40411" y="39065"/>
                </a:cubicBezTo>
                <a:cubicBezTo>
                  <a:pt x="40755" y="39171"/>
                  <a:pt x="42788" y="39479"/>
                  <a:pt x="42922" y="39728"/>
                </a:cubicBezTo>
                <a:lnTo>
                  <a:pt x="42922" y="39728"/>
                </a:lnTo>
                <a:cubicBezTo>
                  <a:pt x="41314" y="36551"/>
                  <a:pt x="37909" y="34576"/>
                  <a:pt x="34481" y="33409"/>
                </a:cubicBezTo>
                <a:cubicBezTo>
                  <a:pt x="32731" y="32814"/>
                  <a:pt x="30945" y="32373"/>
                  <a:pt x="29171" y="31909"/>
                </a:cubicBezTo>
                <a:cubicBezTo>
                  <a:pt x="27802" y="31552"/>
                  <a:pt x="25969" y="30647"/>
                  <a:pt x="24552" y="30480"/>
                </a:cubicBezTo>
                <a:cubicBezTo>
                  <a:pt x="25861" y="28873"/>
                  <a:pt x="27195" y="27313"/>
                  <a:pt x="28516" y="25849"/>
                </a:cubicBezTo>
                <a:cubicBezTo>
                  <a:pt x="29076" y="26396"/>
                  <a:pt x="31553" y="27170"/>
                  <a:pt x="31993" y="27313"/>
                </a:cubicBezTo>
                <a:cubicBezTo>
                  <a:pt x="34684" y="28218"/>
                  <a:pt x="37494" y="28706"/>
                  <a:pt x="40327" y="28778"/>
                </a:cubicBezTo>
                <a:cubicBezTo>
                  <a:pt x="40569" y="28784"/>
                  <a:pt x="40810" y="28787"/>
                  <a:pt x="41051" y="28787"/>
                </a:cubicBezTo>
                <a:cubicBezTo>
                  <a:pt x="44047" y="28787"/>
                  <a:pt x="47033" y="28308"/>
                  <a:pt x="49876" y="27349"/>
                </a:cubicBezTo>
                <a:lnTo>
                  <a:pt x="49876" y="27349"/>
                </a:lnTo>
                <a:cubicBezTo>
                  <a:pt x="49858" y="27355"/>
                  <a:pt x="49837" y="27358"/>
                  <a:pt x="49812" y="27358"/>
                </a:cubicBezTo>
                <a:cubicBezTo>
                  <a:pt x="49440" y="27358"/>
                  <a:pt x="48332" y="26722"/>
                  <a:pt x="48031" y="26611"/>
                </a:cubicBezTo>
                <a:cubicBezTo>
                  <a:pt x="47305" y="26337"/>
                  <a:pt x="46554" y="26099"/>
                  <a:pt x="45804" y="25872"/>
                </a:cubicBezTo>
                <a:cubicBezTo>
                  <a:pt x="42688" y="24975"/>
                  <a:pt x="39472" y="24521"/>
                  <a:pt x="36246" y="24521"/>
                </a:cubicBezTo>
                <a:cubicBezTo>
                  <a:pt x="35023" y="24521"/>
                  <a:pt x="33798" y="24587"/>
                  <a:pt x="32576" y="24718"/>
                </a:cubicBezTo>
                <a:cubicBezTo>
                  <a:pt x="32136" y="24765"/>
                  <a:pt x="30195" y="24849"/>
                  <a:pt x="29124" y="25158"/>
                </a:cubicBezTo>
                <a:cubicBezTo>
                  <a:pt x="30612" y="23539"/>
                  <a:pt x="32076" y="22039"/>
                  <a:pt x="33505" y="20705"/>
                </a:cubicBezTo>
                <a:cubicBezTo>
                  <a:pt x="36256" y="22098"/>
                  <a:pt x="40208" y="22420"/>
                  <a:pt x="43185" y="22682"/>
                </a:cubicBezTo>
                <a:cubicBezTo>
                  <a:pt x="44468" y="22798"/>
                  <a:pt x="45752" y="22854"/>
                  <a:pt x="47040" y="22854"/>
                </a:cubicBezTo>
                <a:cubicBezTo>
                  <a:pt x="47461" y="22854"/>
                  <a:pt x="47882" y="22848"/>
                  <a:pt x="48305" y="22836"/>
                </a:cubicBezTo>
                <a:cubicBezTo>
                  <a:pt x="49138" y="22813"/>
                  <a:pt x="49972" y="22753"/>
                  <a:pt x="50817" y="22682"/>
                </a:cubicBezTo>
                <a:cubicBezTo>
                  <a:pt x="51105" y="22662"/>
                  <a:pt x="52509" y="22342"/>
                  <a:pt x="53080" y="22342"/>
                </a:cubicBezTo>
                <a:cubicBezTo>
                  <a:pt x="53192" y="22342"/>
                  <a:pt x="53272" y="22355"/>
                  <a:pt x="53305" y="22384"/>
                </a:cubicBezTo>
                <a:cubicBezTo>
                  <a:pt x="50990" y="20241"/>
                  <a:pt x="47701" y="19540"/>
                  <a:pt x="44513" y="19540"/>
                </a:cubicBezTo>
                <a:cubicBezTo>
                  <a:pt x="44176" y="19540"/>
                  <a:pt x="43840" y="19547"/>
                  <a:pt x="43506" y="19562"/>
                </a:cubicBezTo>
                <a:cubicBezTo>
                  <a:pt x="41744" y="19646"/>
                  <a:pt x="39982" y="19884"/>
                  <a:pt x="38220" y="20098"/>
                </a:cubicBezTo>
                <a:cubicBezTo>
                  <a:pt x="36958" y="20253"/>
                  <a:pt x="35184" y="20098"/>
                  <a:pt x="33862" y="20372"/>
                </a:cubicBezTo>
                <a:cubicBezTo>
                  <a:pt x="35005" y="19312"/>
                  <a:pt x="36220" y="18324"/>
                  <a:pt x="37482" y="17395"/>
                </a:cubicBezTo>
                <a:cubicBezTo>
                  <a:pt x="40351" y="16455"/>
                  <a:pt x="43328" y="15705"/>
                  <a:pt x="46173" y="14633"/>
                </a:cubicBezTo>
                <a:cubicBezTo>
                  <a:pt x="50603" y="12966"/>
                  <a:pt x="54424" y="10013"/>
                  <a:pt x="57151" y="6144"/>
                </a:cubicBezTo>
                <a:lnTo>
                  <a:pt x="57151" y="6144"/>
                </a:lnTo>
                <a:cubicBezTo>
                  <a:pt x="55377" y="6322"/>
                  <a:pt x="53627" y="6668"/>
                  <a:pt x="51924" y="7168"/>
                </a:cubicBezTo>
                <a:cubicBezTo>
                  <a:pt x="46423" y="8787"/>
                  <a:pt x="40720" y="12204"/>
                  <a:pt x="37256" y="16907"/>
                </a:cubicBezTo>
                <a:cubicBezTo>
                  <a:pt x="35422" y="18217"/>
                  <a:pt x="33469" y="19931"/>
                  <a:pt x="31469" y="21932"/>
                </a:cubicBezTo>
                <a:cubicBezTo>
                  <a:pt x="31124" y="18824"/>
                  <a:pt x="31029" y="15645"/>
                  <a:pt x="30576" y="12538"/>
                </a:cubicBezTo>
                <a:cubicBezTo>
                  <a:pt x="29898" y="7870"/>
                  <a:pt x="27826" y="3501"/>
                  <a:pt x="24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2"/>
          <p:cNvSpPr txBox="1">
            <a:spLocks noGrp="1"/>
          </p:cNvSpPr>
          <p:nvPr>
            <p:ph type="ctrTitle"/>
          </p:nvPr>
        </p:nvSpPr>
        <p:spPr>
          <a:xfrm>
            <a:off x="690978" y="943037"/>
            <a:ext cx="3499500" cy="27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Portuguese culture and language </a:t>
            </a:r>
            <a:endParaRPr b="1" dirty="0"/>
          </a:p>
        </p:txBody>
      </p:sp>
      <p:sp>
        <p:nvSpPr>
          <p:cNvPr id="584" name="Google Shape;584;p32"/>
          <p:cNvSpPr txBox="1">
            <a:spLocks noGrp="1"/>
          </p:cNvSpPr>
          <p:nvPr>
            <p:ph type="subTitle" idx="1"/>
          </p:nvPr>
        </p:nvSpPr>
        <p:spPr>
          <a:xfrm>
            <a:off x="694881" y="3711163"/>
            <a:ext cx="2766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Agnese Fridenberga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</a:t>
            </a:r>
            <a:endParaRPr dirty="0"/>
          </a:p>
        </p:txBody>
      </p:sp>
      <p:sp>
        <p:nvSpPr>
          <p:cNvPr id="585" name="Google Shape;585;p32"/>
          <p:cNvSpPr/>
          <p:nvPr/>
        </p:nvSpPr>
        <p:spPr>
          <a:xfrm>
            <a:off x="3661450" y="3551901"/>
            <a:ext cx="987162" cy="1782277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2"/>
          <p:cNvSpPr/>
          <p:nvPr/>
        </p:nvSpPr>
        <p:spPr>
          <a:xfrm rot="10800000">
            <a:off x="113182" y="-186937"/>
            <a:ext cx="1839550" cy="1300938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2"/>
          <p:cNvSpPr/>
          <p:nvPr/>
        </p:nvSpPr>
        <p:spPr>
          <a:xfrm>
            <a:off x="2520525" y="366646"/>
            <a:ext cx="1839512" cy="287100"/>
          </a:xfrm>
          <a:custGeom>
            <a:avLst/>
            <a:gdLst/>
            <a:ahLst/>
            <a:cxnLst/>
            <a:rect l="l" t="t" r="r" b="b"/>
            <a:pathLst>
              <a:path w="66116" h="10319" extrusionOk="0">
                <a:moveTo>
                  <a:pt x="41664" y="1"/>
                </a:moveTo>
                <a:cubicBezTo>
                  <a:pt x="38741" y="1"/>
                  <a:pt x="35886" y="1800"/>
                  <a:pt x="33397" y="3532"/>
                </a:cubicBezTo>
                <a:cubicBezTo>
                  <a:pt x="30890" y="5267"/>
                  <a:pt x="28020" y="7095"/>
                  <a:pt x="25079" y="7095"/>
                </a:cubicBezTo>
                <a:cubicBezTo>
                  <a:pt x="24528" y="7095"/>
                  <a:pt x="23974" y="7031"/>
                  <a:pt x="23420" y="6890"/>
                </a:cubicBezTo>
                <a:cubicBezTo>
                  <a:pt x="21485" y="6392"/>
                  <a:pt x="19725" y="4970"/>
                  <a:pt x="17776" y="4970"/>
                </a:cubicBezTo>
                <a:cubicBezTo>
                  <a:pt x="17627" y="4970"/>
                  <a:pt x="17476" y="4979"/>
                  <a:pt x="17324" y="4997"/>
                </a:cubicBezTo>
                <a:cubicBezTo>
                  <a:pt x="15062" y="5259"/>
                  <a:pt x="13466" y="7521"/>
                  <a:pt x="11228" y="7961"/>
                </a:cubicBezTo>
                <a:cubicBezTo>
                  <a:pt x="10933" y="8020"/>
                  <a:pt x="10639" y="8045"/>
                  <a:pt x="10345" y="8045"/>
                </a:cubicBezTo>
                <a:cubicBezTo>
                  <a:pt x="8546" y="8045"/>
                  <a:pt x="6749" y="7104"/>
                  <a:pt x="4918" y="7104"/>
                </a:cubicBezTo>
                <a:cubicBezTo>
                  <a:pt x="2929" y="7128"/>
                  <a:pt x="1120" y="8223"/>
                  <a:pt x="179" y="9961"/>
                </a:cubicBezTo>
                <a:cubicBezTo>
                  <a:pt x="108" y="10081"/>
                  <a:pt x="60" y="10200"/>
                  <a:pt x="0" y="10319"/>
                </a:cubicBezTo>
                <a:lnTo>
                  <a:pt x="66116" y="10319"/>
                </a:lnTo>
                <a:cubicBezTo>
                  <a:pt x="64296" y="8779"/>
                  <a:pt x="61985" y="7936"/>
                  <a:pt x="59597" y="7936"/>
                </a:cubicBezTo>
                <a:cubicBezTo>
                  <a:pt x="59547" y="7936"/>
                  <a:pt x="59498" y="7937"/>
                  <a:pt x="59448" y="7937"/>
                </a:cubicBezTo>
                <a:cubicBezTo>
                  <a:pt x="58266" y="7966"/>
                  <a:pt x="57085" y="8215"/>
                  <a:pt x="55909" y="8215"/>
                </a:cubicBezTo>
                <a:cubicBezTo>
                  <a:pt x="55592" y="8215"/>
                  <a:pt x="55275" y="8197"/>
                  <a:pt x="54960" y="8152"/>
                </a:cubicBezTo>
                <a:cubicBezTo>
                  <a:pt x="50245" y="7485"/>
                  <a:pt x="47971" y="1449"/>
                  <a:pt x="43387" y="222"/>
                </a:cubicBezTo>
                <a:cubicBezTo>
                  <a:pt x="42811" y="70"/>
                  <a:pt x="42236" y="1"/>
                  <a:pt x="416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 rot="856401">
            <a:off x="3774531" y="1488247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>
            <a:off x="7165050" y="910205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2"/>
          <p:cNvSpPr/>
          <p:nvPr/>
        </p:nvSpPr>
        <p:spPr>
          <a:xfrm>
            <a:off x="4360025" y="2364997"/>
            <a:ext cx="2166702" cy="406942"/>
          </a:xfrm>
          <a:custGeom>
            <a:avLst/>
            <a:gdLst/>
            <a:ahLst/>
            <a:cxnLst/>
            <a:rect l="l" t="t" r="r" b="b"/>
            <a:pathLst>
              <a:path w="62199" h="11682" extrusionOk="0">
                <a:moveTo>
                  <a:pt x="31603" y="1"/>
                </a:moveTo>
                <a:cubicBezTo>
                  <a:pt x="31295" y="1"/>
                  <a:pt x="30984" y="28"/>
                  <a:pt x="30671" y="85"/>
                </a:cubicBezTo>
                <a:cubicBezTo>
                  <a:pt x="26290" y="871"/>
                  <a:pt x="24540" y="6955"/>
                  <a:pt x="20194" y="7931"/>
                </a:cubicBezTo>
                <a:cubicBezTo>
                  <a:pt x="19769" y="8027"/>
                  <a:pt x="19344" y="8068"/>
                  <a:pt x="18920" y="8068"/>
                </a:cubicBezTo>
                <a:cubicBezTo>
                  <a:pt x="16766" y="8068"/>
                  <a:pt x="14619" y="7005"/>
                  <a:pt x="12431" y="6657"/>
                </a:cubicBezTo>
                <a:cubicBezTo>
                  <a:pt x="11897" y="6573"/>
                  <a:pt x="11362" y="6534"/>
                  <a:pt x="10827" y="6534"/>
                </a:cubicBezTo>
                <a:cubicBezTo>
                  <a:pt x="7858" y="6534"/>
                  <a:pt x="4925" y="7762"/>
                  <a:pt x="2513" y="9538"/>
                </a:cubicBezTo>
                <a:cubicBezTo>
                  <a:pt x="1620" y="10193"/>
                  <a:pt x="787" y="10907"/>
                  <a:pt x="1" y="11681"/>
                </a:cubicBezTo>
                <a:lnTo>
                  <a:pt x="62199" y="11681"/>
                </a:lnTo>
                <a:lnTo>
                  <a:pt x="59901" y="9145"/>
                </a:lnTo>
                <a:cubicBezTo>
                  <a:pt x="58627" y="7729"/>
                  <a:pt x="57246" y="6252"/>
                  <a:pt x="55401" y="5776"/>
                </a:cubicBezTo>
                <a:cubicBezTo>
                  <a:pt x="54934" y="5653"/>
                  <a:pt x="54467" y="5600"/>
                  <a:pt x="53999" y="5600"/>
                </a:cubicBezTo>
                <a:cubicBezTo>
                  <a:pt x="51243" y="5600"/>
                  <a:pt x="48475" y="7429"/>
                  <a:pt x="45633" y="7429"/>
                </a:cubicBezTo>
                <a:cubicBezTo>
                  <a:pt x="45456" y="7429"/>
                  <a:pt x="45279" y="7422"/>
                  <a:pt x="45102" y="7407"/>
                </a:cubicBezTo>
                <a:cubicBezTo>
                  <a:pt x="42339" y="7181"/>
                  <a:pt x="40149" y="5085"/>
                  <a:pt x="38065" y="3240"/>
                </a:cubicBezTo>
                <a:cubicBezTo>
                  <a:pt x="36230" y="1616"/>
                  <a:pt x="33993" y="1"/>
                  <a:pt x="316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2"/>
          <p:cNvSpPr/>
          <p:nvPr/>
        </p:nvSpPr>
        <p:spPr>
          <a:xfrm>
            <a:off x="261825" y="3742575"/>
            <a:ext cx="730775" cy="1400925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2"/>
          <p:cNvGrpSpPr/>
          <p:nvPr/>
        </p:nvGrpSpPr>
        <p:grpSpPr>
          <a:xfrm>
            <a:off x="4710287" y="653761"/>
            <a:ext cx="1062980" cy="1062980"/>
            <a:chOff x="2347900" y="2987100"/>
            <a:chExt cx="940025" cy="940025"/>
          </a:xfrm>
        </p:grpSpPr>
        <p:sp>
          <p:nvSpPr>
            <p:cNvPr id="593" name="Google Shape;593;p32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6CF07597-F49E-2432-6EA1-370C5B4C3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612" y="6634"/>
            <a:ext cx="3860832" cy="5347300"/>
          </a:xfrm>
          <a:prstGeom prst="rect">
            <a:avLst/>
          </a:prstGeom>
        </p:spPr>
      </p:pic>
      <p:grpSp>
        <p:nvGrpSpPr>
          <p:cNvPr id="698" name="Google Shape;698;p38"/>
          <p:cNvGrpSpPr/>
          <p:nvPr/>
        </p:nvGrpSpPr>
        <p:grpSpPr>
          <a:xfrm>
            <a:off x="-542522" y="0"/>
            <a:ext cx="6724439" cy="5163787"/>
            <a:chOff x="-700764" y="-6675"/>
            <a:chExt cx="6724439" cy="5163787"/>
          </a:xfrm>
        </p:grpSpPr>
        <p:sp>
          <p:nvSpPr>
            <p:cNvPr id="699" name="Google Shape;699;p38"/>
            <p:cNvSpPr/>
            <p:nvPr/>
          </p:nvSpPr>
          <p:spPr>
            <a:xfrm>
              <a:off x="2042823" y="-6675"/>
              <a:ext cx="3980852" cy="515719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38"/>
            <p:cNvGrpSpPr/>
            <p:nvPr/>
          </p:nvGrpSpPr>
          <p:grpSpPr>
            <a:xfrm>
              <a:off x="-700764" y="-41"/>
              <a:ext cx="6646939" cy="5157153"/>
              <a:chOff x="600950" y="1124975"/>
              <a:chExt cx="4455650" cy="3457000"/>
            </a:xfrm>
          </p:grpSpPr>
          <p:sp>
            <p:nvSpPr>
              <p:cNvPr id="701" name="Google Shape;701;p38"/>
              <p:cNvSpPr/>
              <p:nvPr/>
            </p:nvSpPr>
            <p:spPr>
              <a:xfrm>
                <a:off x="600950" y="1124975"/>
                <a:ext cx="3164700" cy="1397525"/>
              </a:xfrm>
              <a:custGeom>
                <a:avLst/>
                <a:gdLst/>
                <a:ahLst/>
                <a:cxnLst/>
                <a:rect l="l" t="t" r="r" b="b"/>
                <a:pathLst>
                  <a:path w="126588" h="55901" extrusionOk="0">
                    <a:moveTo>
                      <a:pt x="95536" y="0"/>
                    </a:moveTo>
                    <a:cubicBezTo>
                      <a:pt x="63687" y="14347"/>
                      <a:pt x="31850" y="38838"/>
                      <a:pt x="1" y="49006"/>
                    </a:cubicBezTo>
                    <a:lnTo>
                      <a:pt x="1" y="55900"/>
                    </a:lnTo>
                    <a:cubicBezTo>
                      <a:pt x="42196" y="43446"/>
                      <a:pt x="84392" y="5834"/>
                      <a:pt x="126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4294275" y="1124975"/>
                <a:ext cx="2512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68" extrusionOk="0">
                    <a:moveTo>
                      <a:pt x="0" y="0"/>
                    </a:moveTo>
                    <a:cubicBezTo>
                      <a:pt x="3227" y="488"/>
                      <a:pt x="6406" y="1203"/>
                      <a:pt x="9525" y="2167"/>
                    </a:cubicBezTo>
                    <a:cubicBezTo>
                      <a:pt x="9668" y="1441"/>
                      <a:pt x="9847" y="715"/>
                      <a:pt x="100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600950" y="1949950"/>
                <a:ext cx="4447600" cy="1419075"/>
              </a:xfrm>
              <a:custGeom>
                <a:avLst/>
                <a:gdLst/>
                <a:ahLst/>
                <a:cxnLst/>
                <a:rect l="l" t="t" r="r" b="b"/>
                <a:pathLst>
                  <a:path w="177904" h="56763" extrusionOk="0">
                    <a:moveTo>
                      <a:pt x="131296" y="1"/>
                    </a:moveTo>
                    <a:cubicBezTo>
                      <a:pt x="87531" y="1"/>
                      <a:pt x="43763" y="36462"/>
                      <a:pt x="1" y="45856"/>
                    </a:cubicBezTo>
                    <a:lnTo>
                      <a:pt x="1" y="56762"/>
                    </a:lnTo>
                    <a:cubicBezTo>
                      <a:pt x="42743" y="49221"/>
                      <a:pt x="85478" y="15865"/>
                      <a:pt x="128217" y="15865"/>
                    </a:cubicBezTo>
                    <a:cubicBezTo>
                      <a:pt x="143171" y="15865"/>
                      <a:pt x="158126" y="19949"/>
                      <a:pt x="173082" y="30652"/>
                    </a:cubicBezTo>
                    <a:cubicBezTo>
                      <a:pt x="174273" y="29295"/>
                      <a:pt x="175273" y="27783"/>
                      <a:pt x="176070" y="26163"/>
                    </a:cubicBezTo>
                    <a:cubicBezTo>
                      <a:pt x="177594" y="22961"/>
                      <a:pt x="177904" y="19603"/>
                      <a:pt x="177392" y="16234"/>
                    </a:cubicBezTo>
                    <a:cubicBezTo>
                      <a:pt x="162027" y="4495"/>
                      <a:pt x="146662" y="1"/>
                      <a:pt x="131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00950" y="3213025"/>
                <a:ext cx="4455650" cy="1261200"/>
              </a:xfrm>
              <a:custGeom>
                <a:avLst/>
                <a:gdLst/>
                <a:ahLst/>
                <a:cxnLst/>
                <a:rect l="l" t="t" r="r" b="b"/>
                <a:pathLst>
                  <a:path w="178226" h="50448" extrusionOk="0">
                    <a:moveTo>
                      <a:pt x="120911" y="0"/>
                    </a:moveTo>
                    <a:cubicBezTo>
                      <a:pt x="80611" y="0"/>
                      <a:pt x="40310" y="26663"/>
                      <a:pt x="1" y="30361"/>
                    </a:cubicBezTo>
                    <a:lnTo>
                      <a:pt x="1" y="47090"/>
                    </a:lnTo>
                    <a:cubicBezTo>
                      <a:pt x="38438" y="45819"/>
                      <a:pt x="76871" y="23667"/>
                      <a:pt x="115305" y="23667"/>
                    </a:cubicBezTo>
                    <a:cubicBezTo>
                      <a:pt x="136278" y="23667"/>
                      <a:pt x="157251" y="30263"/>
                      <a:pt x="178225" y="50447"/>
                    </a:cubicBezTo>
                    <a:cubicBezTo>
                      <a:pt x="177773" y="48709"/>
                      <a:pt x="177166" y="47018"/>
                      <a:pt x="176404" y="45399"/>
                    </a:cubicBezTo>
                    <a:cubicBezTo>
                      <a:pt x="172534" y="36993"/>
                      <a:pt x="165736" y="29778"/>
                      <a:pt x="160890" y="21717"/>
                    </a:cubicBezTo>
                    <a:cubicBezTo>
                      <a:pt x="158294" y="17407"/>
                      <a:pt x="156294" y="12597"/>
                      <a:pt x="155711" y="7811"/>
                    </a:cubicBezTo>
                    <a:cubicBezTo>
                      <a:pt x="144111" y="2209"/>
                      <a:pt x="132511" y="0"/>
                      <a:pt x="120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00950" y="1361100"/>
                <a:ext cx="4017800" cy="1420050"/>
              </a:xfrm>
              <a:custGeom>
                <a:avLst/>
                <a:gdLst/>
                <a:ahLst/>
                <a:cxnLst/>
                <a:rect l="l" t="t" r="r" b="b"/>
                <a:pathLst>
                  <a:path w="160712" h="56802" extrusionOk="0">
                    <a:moveTo>
                      <a:pt x="135610" y="0"/>
                    </a:moveTo>
                    <a:cubicBezTo>
                      <a:pt x="90408" y="0"/>
                      <a:pt x="45200" y="41117"/>
                      <a:pt x="1" y="53361"/>
                    </a:cubicBezTo>
                    <a:lnTo>
                      <a:pt x="1" y="56802"/>
                    </a:lnTo>
                    <a:cubicBezTo>
                      <a:pt x="44900" y="45185"/>
                      <a:pt x="89800" y="5068"/>
                      <a:pt x="134706" y="5068"/>
                    </a:cubicBezTo>
                    <a:cubicBezTo>
                      <a:pt x="143374" y="5068"/>
                      <a:pt x="152043" y="6563"/>
                      <a:pt x="160711" y="10046"/>
                    </a:cubicBezTo>
                    <a:cubicBezTo>
                      <a:pt x="159533" y="8010"/>
                      <a:pt x="158580" y="5855"/>
                      <a:pt x="157854" y="3628"/>
                    </a:cubicBezTo>
                    <a:cubicBezTo>
                      <a:pt x="150439" y="1107"/>
                      <a:pt x="143025" y="0"/>
                      <a:pt x="13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00950" y="2993725"/>
                <a:ext cx="3914800" cy="910475"/>
              </a:xfrm>
              <a:custGeom>
                <a:avLst/>
                <a:gdLst/>
                <a:ahLst/>
                <a:cxnLst/>
                <a:rect l="l" t="t" r="r" b="b"/>
                <a:pathLst>
                  <a:path w="156592" h="36419" extrusionOk="0">
                    <a:moveTo>
                      <a:pt x="122862" y="0"/>
                    </a:moveTo>
                    <a:cubicBezTo>
                      <a:pt x="81908" y="0"/>
                      <a:pt x="40954" y="28344"/>
                      <a:pt x="1" y="32978"/>
                    </a:cubicBezTo>
                    <a:lnTo>
                      <a:pt x="1" y="36419"/>
                    </a:lnTo>
                    <a:cubicBezTo>
                      <a:pt x="40589" y="32310"/>
                      <a:pt x="81178" y="4917"/>
                      <a:pt x="121772" y="4917"/>
                    </a:cubicBezTo>
                    <a:cubicBezTo>
                      <a:pt x="133049" y="4917"/>
                      <a:pt x="144326" y="7030"/>
                      <a:pt x="155604" y="12344"/>
                    </a:cubicBezTo>
                    <a:cubicBezTo>
                      <a:pt x="155711" y="10689"/>
                      <a:pt x="156044" y="9058"/>
                      <a:pt x="156592" y="7487"/>
                    </a:cubicBezTo>
                    <a:cubicBezTo>
                      <a:pt x="145348" y="2137"/>
                      <a:pt x="134105" y="0"/>
                      <a:pt x="122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00950" y="4002375"/>
                <a:ext cx="432467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172987" h="23184" extrusionOk="0">
                    <a:moveTo>
                      <a:pt x="113292" y="1"/>
                    </a:moveTo>
                    <a:cubicBezTo>
                      <a:pt x="75532" y="1"/>
                      <a:pt x="37771" y="20660"/>
                      <a:pt x="1" y="21159"/>
                    </a:cubicBezTo>
                    <a:lnTo>
                      <a:pt x="1" y="23183"/>
                    </a:lnTo>
                    <a:lnTo>
                      <a:pt x="18265" y="23183"/>
                    </a:lnTo>
                    <a:cubicBezTo>
                      <a:pt x="49520" y="18643"/>
                      <a:pt x="80776" y="4804"/>
                      <a:pt x="112028" y="4804"/>
                    </a:cubicBezTo>
                    <a:cubicBezTo>
                      <a:pt x="130111" y="4804"/>
                      <a:pt x="148192" y="9437"/>
                      <a:pt x="166272" y="23183"/>
                    </a:cubicBezTo>
                    <a:lnTo>
                      <a:pt x="172987" y="23183"/>
                    </a:lnTo>
                    <a:cubicBezTo>
                      <a:pt x="153088" y="5737"/>
                      <a:pt x="133190" y="1"/>
                      <a:pt x="113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00950" y="1656350"/>
                <a:ext cx="4345800" cy="1325425"/>
              </a:xfrm>
              <a:custGeom>
                <a:avLst/>
                <a:gdLst/>
                <a:ahLst/>
                <a:cxnLst/>
                <a:rect l="l" t="t" r="r" b="b"/>
                <a:pathLst>
                  <a:path w="173832" h="53017" extrusionOk="0">
                    <a:moveTo>
                      <a:pt x="133479" y="0"/>
                    </a:moveTo>
                    <a:cubicBezTo>
                      <a:pt x="88986" y="0"/>
                      <a:pt x="44490" y="38770"/>
                      <a:pt x="1" y="49564"/>
                    </a:cubicBezTo>
                    <a:lnTo>
                      <a:pt x="1" y="53016"/>
                    </a:lnTo>
                    <a:cubicBezTo>
                      <a:pt x="44187" y="42830"/>
                      <a:pt x="88367" y="5042"/>
                      <a:pt x="132551" y="5042"/>
                    </a:cubicBezTo>
                    <a:cubicBezTo>
                      <a:pt x="146311" y="5042"/>
                      <a:pt x="160071" y="8707"/>
                      <a:pt x="173832" y="18012"/>
                    </a:cubicBezTo>
                    <a:cubicBezTo>
                      <a:pt x="172594" y="15726"/>
                      <a:pt x="171213" y="13523"/>
                      <a:pt x="169701" y="11416"/>
                    </a:cubicBezTo>
                    <a:cubicBezTo>
                      <a:pt x="169093" y="10559"/>
                      <a:pt x="168474" y="9702"/>
                      <a:pt x="167855" y="8856"/>
                    </a:cubicBezTo>
                    <a:cubicBezTo>
                      <a:pt x="156397" y="2572"/>
                      <a:pt x="144938" y="0"/>
                      <a:pt x="13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00950" y="2535450"/>
                <a:ext cx="4201450" cy="1050275"/>
              </a:xfrm>
              <a:custGeom>
                <a:avLst/>
                <a:gdLst/>
                <a:ahLst/>
                <a:cxnLst/>
                <a:rect l="l" t="t" r="r" b="b"/>
                <a:pathLst>
                  <a:path w="168058" h="42011" extrusionOk="0">
                    <a:moveTo>
                      <a:pt x="126708" y="0"/>
                    </a:moveTo>
                    <a:cubicBezTo>
                      <a:pt x="84473" y="0"/>
                      <a:pt x="42237" y="31890"/>
                      <a:pt x="1" y="38569"/>
                    </a:cubicBezTo>
                    <a:lnTo>
                      <a:pt x="1" y="42010"/>
                    </a:lnTo>
                    <a:cubicBezTo>
                      <a:pt x="41898" y="35893"/>
                      <a:pt x="83795" y="4963"/>
                      <a:pt x="125692" y="4963"/>
                    </a:cubicBezTo>
                    <a:cubicBezTo>
                      <a:pt x="138599" y="4963"/>
                      <a:pt x="151507" y="7899"/>
                      <a:pt x="164414" y="15400"/>
                    </a:cubicBezTo>
                    <a:cubicBezTo>
                      <a:pt x="165605" y="14316"/>
                      <a:pt x="166843" y="13245"/>
                      <a:pt x="168057" y="12173"/>
                    </a:cubicBezTo>
                    <a:cubicBezTo>
                      <a:pt x="154274" y="3397"/>
                      <a:pt x="140491" y="0"/>
                      <a:pt x="12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605224" y="1154109"/>
            <a:ext cx="4498200" cy="2935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   Portuguese literature has developed since the 12th century from the lyrical works of </a:t>
            </a: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João Soares de Paiva</a:t>
            </a:r>
            <a:r>
              <a:rPr lang="en-GB" sz="240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, </a:t>
            </a: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</a:rPr>
              <a:t>Paio Soares de </a:t>
            </a: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Taveirós </a:t>
            </a:r>
            <a:r>
              <a:rPr lang="en-GB" sz="240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and King </a:t>
            </a: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Denis of </a:t>
            </a:r>
            <a:r>
              <a:rPr lang="en-GB" sz="2400" i="0" u="none" strike="noStrike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Portugal. </a:t>
            </a:r>
            <a:endParaRPr sz="1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712" name="Google Shape;712;p38"/>
          <p:cNvGrpSpPr/>
          <p:nvPr/>
        </p:nvGrpSpPr>
        <p:grpSpPr>
          <a:xfrm>
            <a:off x="-1571964" y="-688055"/>
            <a:ext cx="11214926" cy="7087183"/>
            <a:chOff x="-1571964" y="-688055"/>
            <a:chExt cx="11214926" cy="7087183"/>
          </a:xfrm>
        </p:grpSpPr>
        <p:sp>
          <p:nvSpPr>
            <p:cNvPr id="713" name="Google Shape;713;p38"/>
            <p:cNvSpPr/>
            <p:nvPr/>
          </p:nvSpPr>
          <p:spPr>
            <a:xfrm>
              <a:off x="-1571964" y="4119025"/>
              <a:ext cx="3142798" cy="2280103"/>
            </a:xfrm>
            <a:custGeom>
              <a:avLst/>
              <a:gdLst/>
              <a:ahLst/>
              <a:cxnLst/>
              <a:rect l="l" t="t" r="r" b="b"/>
              <a:pathLst>
                <a:path w="59472" h="43147" extrusionOk="0">
                  <a:moveTo>
                    <a:pt x="23104" y="0"/>
                  </a:moveTo>
                  <a:cubicBezTo>
                    <a:pt x="17055" y="0"/>
                    <a:pt x="11899" y="1809"/>
                    <a:pt x="8656" y="3316"/>
                  </a:cubicBezTo>
                  <a:cubicBezTo>
                    <a:pt x="5525" y="4768"/>
                    <a:pt x="3060" y="7411"/>
                    <a:pt x="1977" y="10686"/>
                  </a:cubicBezTo>
                  <a:cubicBezTo>
                    <a:pt x="0" y="16615"/>
                    <a:pt x="3882" y="21794"/>
                    <a:pt x="9382" y="23771"/>
                  </a:cubicBezTo>
                  <a:cubicBezTo>
                    <a:pt x="12276" y="24818"/>
                    <a:pt x="14431" y="25366"/>
                    <a:pt x="15978" y="28140"/>
                  </a:cubicBezTo>
                  <a:cubicBezTo>
                    <a:pt x="17693" y="31212"/>
                    <a:pt x="18407" y="34736"/>
                    <a:pt x="20479" y="37606"/>
                  </a:cubicBezTo>
                  <a:cubicBezTo>
                    <a:pt x="23217" y="41408"/>
                    <a:pt x="27267" y="43146"/>
                    <a:pt x="31821" y="43146"/>
                  </a:cubicBezTo>
                  <a:cubicBezTo>
                    <a:pt x="32157" y="43146"/>
                    <a:pt x="32496" y="43137"/>
                    <a:pt x="32838" y="43118"/>
                  </a:cubicBezTo>
                  <a:cubicBezTo>
                    <a:pt x="49625" y="42213"/>
                    <a:pt x="59472" y="20020"/>
                    <a:pt x="41434" y="6352"/>
                  </a:cubicBezTo>
                  <a:cubicBezTo>
                    <a:pt x="35097" y="1556"/>
                    <a:pt x="28716" y="0"/>
                    <a:pt x="2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 rot="3317407">
              <a:off x="36984" y="3948346"/>
              <a:ext cx="755003" cy="144737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25767" y="4320063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 rot="8435940" flipH="1">
              <a:off x="48224" y="-439442"/>
              <a:ext cx="1330343" cy="1527654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 rot="-4757582">
              <a:off x="7653946" y="-314248"/>
              <a:ext cx="1553299" cy="1366983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 rot="-1252241" flipH="1">
              <a:off x="8256591" y="4168385"/>
              <a:ext cx="1183170" cy="135865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8"/>
          <p:cNvSpPr/>
          <p:nvPr/>
        </p:nvSpPr>
        <p:spPr>
          <a:xfrm rot="856401">
            <a:off x="4084481" y="41653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9439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usical instrument, music, guitar, building&#10;&#10;Description automatically generated">
            <a:extLst>
              <a:ext uri="{FF2B5EF4-FFF2-40B4-BE49-F238E27FC236}">
                <a16:creationId xmlns:a16="http://schemas.microsoft.com/office/drawing/2014/main" id="{7A55CC4E-AB22-B649-540D-E645A356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" y="-110"/>
            <a:ext cx="3857625" cy="5143500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814400" y="0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5134124" y="2190250"/>
            <a:ext cx="3891096" cy="7722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MUSIC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3867649" y="2205074"/>
            <a:ext cx="1233642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05.</a:t>
            </a:r>
            <a:endParaRPr b="1"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1975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usical instrument, music, string instrument, guitar&#10;&#10;Description automatically generated">
            <a:extLst>
              <a:ext uri="{FF2B5EF4-FFF2-40B4-BE49-F238E27FC236}">
                <a16:creationId xmlns:a16="http://schemas.microsoft.com/office/drawing/2014/main" id="{EB2A32F7-416D-E3F9-9474-1FDAD0F83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020" y="13698"/>
            <a:ext cx="3922066" cy="5143500"/>
          </a:xfrm>
          <a:prstGeom prst="rect">
            <a:avLst/>
          </a:prstGeom>
        </p:spPr>
      </p:pic>
      <p:grpSp>
        <p:nvGrpSpPr>
          <p:cNvPr id="698" name="Google Shape;698;p38"/>
          <p:cNvGrpSpPr/>
          <p:nvPr/>
        </p:nvGrpSpPr>
        <p:grpSpPr>
          <a:xfrm>
            <a:off x="-542522" y="0"/>
            <a:ext cx="6724439" cy="5163787"/>
            <a:chOff x="-700764" y="-6675"/>
            <a:chExt cx="6724439" cy="5163787"/>
          </a:xfrm>
        </p:grpSpPr>
        <p:sp>
          <p:nvSpPr>
            <p:cNvPr id="699" name="Google Shape;699;p38"/>
            <p:cNvSpPr/>
            <p:nvPr/>
          </p:nvSpPr>
          <p:spPr>
            <a:xfrm>
              <a:off x="2042823" y="-6675"/>
              <a:ext cx="3980852" cy="515719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38"/>
            <p:cNvGrpSpPr/>
            <p:nvPr/>
          </p:nvGrpSpPr>
          <p:grpSpPr>
            <a:xfrm>
              <a:off x="-700764" y="-41"/>
              <a:ext cx="6646939" cy="5157153"/>
              <a:chOff x="600950" y="1124975"/>
              <a:chExt cx="4455650" cy="3457000"/>
            </a:xfrm>
          </p:grpSpPr>
          <p:sp>
            <p:nvSpPr>
              <p:cNvPr id="701" name="Google Shape;701;p38"/>
              <p:cNvSpPr/>
              <p:nvPr/>
            </p:nvSpPr>
            <p:spPr>
              <a:xfrm>
                <a:off x="600950" y="1124975"/>
                <a:ext cx="3164700" cy="1397525"/>
              </a:xfrm>
              <a:custGeom>
                <a:avLst/>
                <a:gdLst/>
                <a:ahLst/>
                <a:cxnLst/>
                <a:rect l="l" t="t" r="r" b="b"/>
                <a:pathLst>
                  <a:path w="126588" h="55901" extrusionOk="0">
                    <a:moveTo>
                      <a:pt x="95536" y="0"/>
                    </a:moveTo>
                    <a:cubicBezTo>
                      <a:pt x="63687" y="14347"/>
                      <a:pt x="31850" y="38838"/>
                      <a:pt x="1" y="49006"/>
                    </a:cubicBezTo>
                    <a:lnTo>
                      <a:pt x="1" y="55900"/>
                    </a:lnTo>
                    <a:cubicBezTo>
                      <a:pt x="42196" y="43446"/>
                      <a:pt x="84392" y="5834"/>
                      <a:pt x="126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4294275" y="1124975"/>
                <a:ext cx="2512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68" extrusionOk="0">
                    <a:moveTo>
                      <a:pt x="0" y="0"/>
                    </a:moveTo>
                    <a:cubicBezTo>
                      <a:pt x="3227" y="488"/>
                      <a:pt x="6406" y="1203"/>
                      <a:pt x="9525" y="2167"/>
                    </a:cubicBezTo>
                    <a:cubicBezTo>
                      <a:pt x="9668" y="1441"/>
                      <a:pt x="9847" y="715"/>
                      <a:pt x="100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600950" y="1949950"/>
                <a:ext cx="4447600" cy="1419075"/>
              </a:xfrm>
              <a:custGeom>
                <a:avLst/>
                <a:gdLst/>
                <a:ahLst/>
                <a:cxnLst/>
                <a:rect l="l" t="t" r="r" b="b"/>
                <a:pathLst>
                  <a:path w="177904" h="56763" extrusionOk="0">
                    <a:moveTo>
                      <a:pt x="131296" y="1"/>
                    </a:moveTo>
                    <a:cubicBezTo>
                      <a:pt x="87531" y="1"/>
                      <a:pt x="43763" y="36462"/>
                      <a:pt x="1" y="45856"/>
                    </a:cubicBezTo>
                    <a:lnTo>
                      <a:pt x="1" y="56762"/>
                    </a:lnTo>
                    <a:cubicBezTo>
                      <a:pt x="42743" y="49221"/>
                      <a:pt x="85478" y="15865"/>
                      <a:pt x="128217" y="15865"/>
                    </a:cubicBezTo>
                    <a:cubicBezTo>
                      <a:pt x="143171" y="15865"/>
                      <a:pt x="158126" y="19949"/>
                      <a:pt x="173082" y="30652"/>
                    </a:cubicBezTo>
                    <a:cubicBezTo>
                      <a:pt x="174273" y="29295"/>
                      <a:pt x="175273" y="27783"/>
                      <a:pt x="176070" y="26163"/>
                    </a:cubicBezTo>
                    <a:cubicBezTo>
                      <a:pt x="177594" y="22961"/>
                      <a:pt x="177904" y="19603"/>
                      <a:pt x="177392" y="16234"/>
                    </a:cubicBezTo>
                    <a:cubicBezTo>
                      <a:pt x="162027" y="4495"/>
                      <a:pt x="146662" y="1"/>
                      <a:pt x="131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00950" y="3213025"/>
                <a:ext cx="4455650" cy="1261200"/>
              </a:xfrm>
              <a:custGeom>
                <a:avLst/>
                <a:gdLst/>
                <a:ahLst/>
                <a:cxnLst/>
                <a:rect l="l" t="t" r="r" b="b"/>
                <a:pathLst>
                  <a:path w="178226" h="50448" extrusionOk="0">
                    <a:moveTo>
                      <a:pt x="120911" y="0"/>
                    </a:moveTo>
                    <a:cubicBezTo>
                      <a:pt x="80611" y="0"/>
                      <a:pt x="40310" y="26663"/>
                      <a:pt x="1" y="30361"/>
                    </a:cubicBezTo>
                    <a:lnTo>
                      <a:pt x="1" y="47090"/>
                    </a:lnTo>
                    <a:cubicBezTo>
                      <a:pt x="38438" y="45819"/>
                      <a:pt x="76871" y="23667"/>
                      <a:pt x="115305" y="23667"/>
                    </a:cubicBezTo>
                    <a:cubicBezTo>
                      <a:pt x="136278" y="23667"/>
                      <a:pt x="157251" y="30263"/>
                      <a:pt x="178225" y="50447"/>
                    </a:cubicBezTo>
                    <a:cubicBezTo>
                      <a:pt x="177773" y="48709"/>
                      <a:pt x="177166" y="47018"/>
                      <a:pt x="176404" y="45399"/>
                    </a:cubicBezTo>
                    <a:cubicBezTo>
                      <a:pt x="172534" y="36993"/>
                      <a:pt x="165736" y="29778"/>
                      <a:pt x="160890" y="21717"/>
                    </a:cubicBezTo>
                    <a:cubicBezTo>
                      <a:pt x="158294" y="17407"/>
                      <a:pt x="156294" y="12597"/>
                      <a:pt x="155711" y="7811"/>
                    </a:cubicBezTo>
                    <a:cubicBezTo>
                      <a:pt x="144111" y="2209"/>
                      <a:pt x="132511" y="0"/>
                      <a:pt x="120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00950" y="1361100"/>
                <a:ext cx="4017800" cy="1420050"/>
              </a:xfrm>
              <a:custGeom>
                <a:avLst/>
                <a:gdLst/>
                <a:ahLst/>
                <a:cxnLst/>
                <a:rect l="l" t="t" r="r" b="b"/>
                <a:pathLst>
                  <a:path w="160712" h="56802" extrusionOk="0">
                    <a:moveTo>
                      <a:pt x="135610" y="0"/>
                    </a:moveTo>
                    <a:cubicBezTo>
                      <a:pt x="90408" y="0"/>
                      <a:pt x="45200" y="41117"/>
                      <a:pt x="1" y="53361"/>
                    </a:cubicBezTo>
                    <a:lnTo>
                      <a:pt x="1" y="56802"/>
                    </a:lnTo>
                    <a:cubicBezTo>
                      <a:pt x="44900" y="45185"/>
                      <a:pt x="89800" y="5068"/>
                      <a:pt x="134706" y="5068"/>
                    </a:cubicBezTo>
                    <a:cubicBezTo>
                      <a:pt x="143374" y="5068"/>
                      <a:pt x="152043" y="6563"/>
                      <a:pt x="160711" y="10046"/>
                    </a:cubicBezTo>
                    <a:cubicBezTo>
                      <a:pt x="159533" y="8010"/>
                      <a:pt x="158580" y="5855"/>
                      <a:pt x="157854" y="3628"/>
                    </a:cubicBezTo>
                    <a:cubicBezTo>
                      <a:pt x="150439" y="1107"/>
                      <a:pt x="143025" y="0"/>
                      <a:pt x="13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00950" y="2993725"/>
                <a:ext cx="3914800" cy="910475"/>
              </a:xfrm>
              <a:custGeom>
                <a:avLst/>
                <a:gdLst/>
                <a:ahLst/>
                <a:cxnLst/>
                <a:rect l="l" t="t" r="r" b="b"/>
                <a:pathLst>
                  <a:path w="156592" h="36419" extrusionOk="0">
                    <a:moveTo>
                      <a:pt x="122862" y="0"/>
                    </a:moveTo>
                    <a:cubicBezTo>
                      <a:pt x="81908" y="0"/>
                      <a:pt x="40954" y="28344"/>
                      <a:pt x="1" y="32978"/>
                    </a:cubicBezTo>
                    <a:lnTo>
                      <a:pt x="1" y="36419"/>
                    </a:lnTo>
                    <a:cubicBezTo>
                      <a:pt x="40589" y="32310"/>
                      <a:pt x="81178" y="4917"/>
                      <a:pt x="121772" y="4917"/>
                    </a:cubicBezTo>
                    <a:cubicBezTo>
                      <a:pt x="133049" y="4917"/>
                      <a:pt x="144326" y="7030"/>
                      <a:pt x="155604" y="12344"/>
                    </a:cubicBezTo>
                    <a:cubicBezTo>
                      <a:pt x="155711" y="10689"/>
                      <a:pt x="156044" y="9058"/>
                      <a:pt x="156592" y="7487"/>
                    </a:cubicBezTo>
                    <a:cubicBezTo>
                      <a:pt x="145348" y="2137"/>
                      <a:pt x="134105" y="0"/>
                      <a:pt x="122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00950" y="4002375"/>
                <a:ext cx="432467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172987" h="23184" extrusionOk="0">
                    <a:moveTo>
                      <a:pt x="113292" y="1"/>
                    </a:moveTo>
                    <a:cubicBezTo>
                      <a:pt x="75532" y="1"/>
                      <a:pt x="37771" y="20660"/>
                      <a:pt x="1" y="21159"/>
                    </a:cubicBezTo>
                    <a:lnTo>
                      <a:pt x="1" y="23183"/>
                    </a:lnTo>
                    <a:lnTo>
                      <a:pt x="18265" y="23183"/>
                    </a:lnTo>
                    <a:cubicBezTo>
                      <a:pt x="49520" y="18643"/>
                      <a:pt x="80776" y="4804"/>
                      <a:pt x="112028" y="4804"/>
                    </a:cubicBezTo>
                    <a:cubicBezTo>
                      <a:pt x="130111" y="4804"/>
                      <a:pt x="148192" y="9437"/>
                      <a:pt x="166272" y="23183"/>
                    </a:cubicBezTo>
                    <a:lnTo>
                      <a:pt x="172987" y="23183"/>
                    </a:lnTo>
                    <a:cubicBezTo>
                      <a:pt x="153088" y="5737"/>
                      <a:pt x="133190" y="1"/>
                      <a:pt x="113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00950" y="1656350"/>
                <a:ext cx="4345800" cy="1325425"/>
              </a:xfrm>
              <a:custGeom>
                <a:avLst/>
                <a:gdLst/>
                <a:ahLst/>
                <a:cxnLst/>
                <a:rect l="l" t="t" r="r" b="b"/>
                <a:pathLst>
                  <a:path w="173832" h="53017" extrusionOk="0">
                    <a:moveTo>
                      <a:pt x="133479" y="0"/>
                    </a:moveTo>
                    <a:cubicBezTo>
                      <a:pt x="88986" y="0"/>
                      <a:pt x="44490" y="38770"/>
                      <a:pt x="1" y="49564"/>
                    </a:cubicBezTo>
                    <a:lnTo>
                      <a:pt x="1" y="53016"/>
                    </a:lnTo>
                    <a:cubicBezTo>
                      <a:pt x="44187" y="42830"/>
                      <a:pt x="88367" y="5042"/>
                      <a:pt x="132551" y="5042"/>
                    </a:cubicBezTo>
                    <a:cubicBezTo>
                      <a:pt x="146311" y="5042"/>
                      <a:pt x="160071" y="8707"/>
                      <a:pt x="173832" y="18012"/>
                    </a:cubicBezTo>
                    <a:cubicBezTo>
                      <a:pt x="172594" y="15726"/>
                      <a:pt x="171213" y="13523"/>
                      <a:pt x="169701" y="11416"/>
                    </a:cubicBezTo>
                    <a:cubicBezTo>
                      <a:pt x="169093" y="10559"/>
                      <a:pt x="168474" y="9702"/>
                      <a:pt x="167855" y="8856"/>
                    </a:cubicBezTo>
                    <a:cubicBezTo>
                      <a:pt x="156397" y="2572"/>
                      <a:pt x="144938" y="0"/>
                      <a:pt x="13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00950" y="2535450"/>
                <a:ext cx="4201450" cy="1050275"/>
              </a:xfrm>
              <a:custGeom>
                <a:avLst/>
                <a:gdLst/>
                <a:ahLst/>
                <a:cxnLst/>
                <a:rect l="l" t="t" r="r" b="b"/>
                <a:pathLst>
                  <a:path w="168058" h="42011" extrusionOk="0">
                    <a:moveTo>
                      <a:pt x="126708" y="0"/>
                    </a:moveTo>
                    <a:cubicBezTo>
                      <a:pt x="84473" y="0"/>
                      <a:pt x="42237" y="31890"/>
                      <a:pt x="1" y="38569"/>
                    </a:cubicBezTo>
                    <a:lnTo>
                      <a:pt x="1" y="42010"/>
                    </a:lnTo>
                    <a:cubicBezTo>
                      <a:pt x="41898" y="35893"/>
                      <a:pt x="83795" y="4963"/>
                      <a:pt x="125692" y="4963"/>
                    </a:cubicBezTo>
                    <a:cubicBezTo>
                      <a:pt x="138599" y="4963"/>
                      <a:pt x="151507" y="7899"/>
                      <a:pt x="164414" y="15400"/>
                    </a:cubicBezTo>
                    <a:cubicBezTo>
                      <a:pt x="165605" y="14316"/>
                      <a:pt x="166843" y="13245"/>
                      <a:pt x="168057" y="12173"/>
                    </a:cubicBezTo>
                    <a:cubicBezTo>
                      <a:pt x="154274" y="3397"/>
                      <a:pt x="140491" y="0"/>
                      <a:pt x="12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137509" y="1341604"/>
            <a:ext cx="5017079" cy="217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Portuguese folk music are traditional songs that </a:t>
            </a:r>
            <a:r>
              <a:rPr lang="en-GB" sz="2400" dirty="0">
                <a:solidFill>
                  <a:srgbClr val="202122"/>
                </a:solidFill>
                <a:latin typeface="Montserrat" panose="00000500000000000000" pitchFamily="2" charset="0"/>
              </a:rPr>
              <a:t>tell 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through a poetic character their beliefs and their history to other people.</a:t>
            </a:r>
            <a:endParaRPr sz="1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712" name="Google Shape;712;p38"/>
          <p:cNvGrpSpPr/>
          <p:nvPr/>
        </p:nvGrpSpPr>
        <p:grpSpPr>
          <a:xfrm>
            <a:off x="-1571964" y="-688055"/>
            <a:ext cx="11214926" cy="7087183"/>
            <a:chOff x="-1571964" y="-688055"/>
            <a:chExt cx="11214926" cy="7087183"/>
          </a:xfrm>
        </p:grpSpPr>
        <p:sp>
          <p:nvSpPr>
            <p:cNvPr id="713" name="Google Shape;713;p38"/>
            <p:cNvSpPr/>
            <p:nvPr/>
          </p:nvSpPr>
          <p:spPr>
            <a:xfrm>
              <a:off x="-1571964" y="4119025"/>
              <a:ext cx="3142798" cy="2280103"/>
            </a:xfrm>
            <a:custGeom>
              <a:avLst/>
              <a:gdLst/>
              <a:ahLst/>
              <a:cxnLst/>
              <a:rect l="l" t="t" r="r" b="b"/>
              <a:pathLst>
                <a:path w="59472" h="43147" extrusionOk="0">
                  <a:moveTo>
                    <a:pt x="23104" y="0"/>
                  </a:moveTo>
                  <a:cubicBezTo>
                    <a:pt x="17055" y="0"/>
                    <a:pt x="11899" y="1809"/>
                    <a:pt x="8656" y="3316"/>
                  </a:cubicBezTo>
                  <a:cubicBezTo>
                    <a:pt x="5525" y="4768"/>
                    <a:pt x="3060" y="7411"/>
                    <a:pt x="1977" y="10686"/>
                  </a:cubicBezTo>
                  <a:cubicBezTo>
                    <a:pt x="0" y="16615"/>
                    <a:pt x="3882" y="21794"/>
                    <a:pt x="9382" y="23771"/>
                  </a:cubicBezTo>
                  <a:cubicBezTo>
                    <a:pt x="12276" y="24818"/>
                    <a:pt x="14431" y="25366"/>
                    <a:pt x="15978" y="28140"/>
                  </a:cubicBezTo>
                  <a:cubicBezTo>
                    <a:pt x="17693" y="31212"/>
                    <a:pt x="18407" y="34736"/>
                    <a:pt x="20479" y="37606"/>
                  </a:cubicBezTo>
                  <a:cubicBezTo>
                    <a:pt x="23217" y="41408"/>
                    <a:pt x="27267" y="43146"/>
                    <a:pt x="31821" y="43146"/>
                  </a:cubicBezTo>
                  <a:cubicBezTo>
                    <a:pt x="32157" y="43146"/>
                    <a:pt x="32496" y="43137"/>
                    <a:pt x="32838" y="43118"/>
                  </a:cubicBezTo>
                  <a:cubicBezTo>
                    <a:pt x="49625" y="42213"/>
                    <a:pt x="59472" y="20020"/>
                    <a:pt x="41434" y="6352"/>
                  </a:cubicBezTo>
                  <a:cubicBezTo>
                    <a:pt x="35097" y="1556"/>
                    <a:pt x="28716" y="0"/>
                    <a:pt x="2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 rot="3317407">
              <a:off x="36984" y="3948346"/>
              <a:ext cx="755003" cy="144737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25767" y="4320063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 rot="8435940" flipH="1">
              <a:off x="48224" y="-439442"/>
              <a:ext cx="1330343" cy="1527654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 rot="-4757582">
              <a:off x="7653946" y="-314248"/>
              <a:ext cx="1553299" cy="1366983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 rot="-1252241" flipH="1">
              <a:off x="8256591" y="4168385"/>
              <a:ext cx="1183170" cy="135865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8"/>
          <p:cNvSpPr/>
          <p:nvPr/>
        </p:nvSpPr>
        <p:spPr>
          <a:xfrm rot="856401">
            <a:off x="4084481" y="41653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7922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rt, outdoor, drawing, building&#10;&#10;Description automatically generated">
            <a:extLst>
              <a:ext uri="{FF2B5EF4-FFF2-40B4-BE49-F238E27FC236}">
                <a16:creationId xmlns:a16="http://schemas.microsoft.com/office/drawing/2014/main" id="{8E7EBC87-C229-2AD1-D66B-0FAAF531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90" y="-7004"/>
            <a:ext cx="3603432" cy="5143500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814400" y="0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5134124" y="2190250"/>
            <a:ext cx="3891096" cy="7722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ART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3867649" y="2205074"/>
            <a:ext cx="1233642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06.</a:t>
            </a:r>
            <a:endParaRPr b="1"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0088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a person in a red robe&#10;&#10;Description automatically generated with medium confidence">
            <a:extLst>
              <a:ext uri="{FF2B5EF4-FFF2-40B4-BE49-F238E27FC236}">
                <a16:creationId xmlns:a16="http://schemas.microsoft.com/office/drawing/2014/main" id="{1FBBDACB-1B15-2EE6-6C50-05A73EC69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298" y="0"/>
            <a:ext cx="3981146" cy="5143500"/>
          </a:xfrm>
          <a:prstGeom prst="rect">
            <a:avLst/>
          </a:prstGeom>
        </p:spPr>
      </p:pic>
      <p:grpSp>
        <p:nvGrpSpPr>
          <p:cNvPr id="698" name="Google Shape;698;p38"/>
          <p:cNvGrpSpPr/>
          <p:nvPr/>
        </p:nvGrpSpPr>
        <p:grpSpPr>
          <a:xfrm>
            <a:off x="-542522" y="0"/>
            <a:ext cx="6724439" cy="5163787"/>
            <a:chOff x="-700764" y="-6675"/>
            <a:chExt cx="6724439" cy="5163787"/>
          </a:xfrm>
        </p:grpSpPr>
        <p:sp>
          <p:nvSpPr>
            <p:cNvPr id="699" name="Google Shape;699;p38"/>
            <p:cNvSpPr/>
            <p:nvPr/>
          </p:nvSpPr>
          <p:spPr>
            <a:xfrm>
              <a:off x="2042823" y="-6675"/>
              <a:ext cx="3980852" cy="515719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38"/>
            <p:cNvGrpSpPr/>
            <p:nvPr/>
          </p:nvGrpSpPr>
          <p:grpSpPr>
            <a:xfrm>
              <a:off x="-700764" y="-41"/>
              <a:ext cx="6646939" cy="5157153"/>
              <a:chOff x="600950" y="1124975"/>
              <a:chExt cx="4455650" cy="3457000"/>
            </a:xfrm>
          </p:grpSpPr>
          <p:sp>
            <p:nvSpPr>
              <p:cNvPr id="701" name="Google Shape;701;p38"/>
              <p:cNvSpPr/>
              <p:nvPr/>
            </p:nvSpPr>
            <p:spPr>
              <a:xfrm>
                <a:off x="600950" y="1124975"/>
                <a:ext cx="3164700" cy="1397525"/>
              </a:xfrm>
              <a:custGeom>
                <a:avLst/>
                <a:gdLst/>
                <a:ahLst/>
                <a:cxnLst/>
                <a:rect l="l" t="t" r="r" b="b"/>
                <a:pathLst>
                  <a:path w="126588" h="55901" extrusionOk="0">
                    <a:moveTo>
                      <a:pt x="95536" y="0"/>
                    </a:moveTo>
                    <a:cubicBezTo>
                      <a:pt x="63687" y="14347"/>
                      <a:pt x="31850" y="38838"/>
                      <a:pt x="1" y="49006"/>
                    </a:cubicBezTo>
                    <a:lnTo>
                      <a:pt x="1" y="55900"/>
                    </a:lnTo>
                    <a:cubicBezTo>
                      <a:pt x="42196" y="43446"/>
                      <a:pt x="84392" y="5834"/>
                      <a:pt x="126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4294275" y="1124975"/>
                <a:ext cx="2512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68" extrusionOk="0">
                    <a:moveTo>
                      <a:pt x="0" y="0"/>
                    </a:moveTo>
                    <a:cubicBezTo>
                      <a:pt x="3227" y="488"/>
                      <a:pt x="6406" y="1203"/>
                      <a:pt x="9525" y="2167"/>
                    </a:cubicBezTo>
                    <a:cubicBezTo>
                      <a:pt x="9668" y="1441"/>
                      <a:pt x="9847" y="715"/>
                      <a:pt x="100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600950" y="1949950"/>
                <a:ext cx="4447600" cy="1419075"/>
              </a:xfrm>
              <a:custGeom>
                <a:avLst/>
                <a:gdLst/>
                <a:ahLst/>
                <a:cxnLst/>
                <a:rect l="l" t="t" r="r" b="b"/>
                <a:pathLst>
                  <a:path w="177904" h="56763" extrusionOk="0">
                    <a:moveTo>
                      <a:pt x="131296" y="1"/>
                    </a:moveTo>
                    <a:cubicBezTo>
                      <a:pt x="87531" y="1"/>
                      <a:pt x="43763" y="36462"/>
                      <a:pt x="1" y="45856"/>
                    </a:cubicBezTo>
                    <a:lnTo>
                      <a:pt x="1" y="56762"/>
                    </a:lnTo>
                    <a:cubicBezTo>
                      <a:pt x="42743" y="49221"/>
                      <a:pt x="85478" y="15865"/>
                      <a:pt x="128217" y="15865"/>
                    </a:cubicBezTo>
                    <a:cubicBezTo>
                      <a:pt x="143171" y="15865"/>
                      <a:pt x="158126" y="19949"/>
                      <a:pt x="173082" y="30652"/>
                    </a:cubicBezTo>
                    <a:cubicBezTo>
                      <a:pt x="174273" y="29295"/>
                      <a:pt x="175273" y="27783"/>
                      <a:pt x="176070" y="26163"/>
                    </a:cubicBezTo>
                    <a:cubicBezTo>
                      <a:pt x="177594" y="22961"/>
                      <a:pt x="177904" y="19603"/>
                      <a:pt x="177392" y="16234"/>
                    </a:cubicBezTo>
                    <a:cubicBezTo>
                      <a:pt x="162027" y="4495"/>
                      <a:pt x="146662" y="1"/>
                      <a:pt x="131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00950" y="3213025"/>
                <a:ext cx="4455650" cy="1261200"/>
              </a:xfrm>
              <a:custGeom>
                <a:avLst/>
                <a:gdLst/>
                <a:ahLst/>
                <a:cxnLst/>
                <a:rect l="l" t="t" r="r" b="b"/>
                <a:pathLst>
                  <a:path w="178226" h="50448" extrusionOk="0">
                    <a:moveTo>
                      <a:pt x="120911" y="0"/>
                    </a:moveTo>
                    <a:cubicBezTo>
                      <a:pt x="80611" y="0"/>
                      <a:pt x="40310" y="26663"/>
                      <a:pt x="1" y="30361"/>
                    </a:cubicBezTo>
                    <a:lnTo>
                      <a:pt x="1" y="47090"/>
                    </a:lnTo>
                    <a:cubicBezTo>
                      <a:pt x="38438" y="45819"/>
                      <a:pt x="76871" y="23667"/>
                      <a:pt x="115305" y="23667"/>
                    </a:cubicBezTo>
                    <a:cubicBezTo>
                      <a:pt x="136278" y="23667"/>
                      <a:pt x="157251" y="30263"/>
                      <a:pt x="178225" y="50447"/>
                    </a:cubicBezTo>
                    <a:cubicBezTo>
                      <a:pt x="177773" y="48709"/>
                      <a:pt x="177166" y="47018"/>
                      <a:pt x="176404" y="45399"/>
                    </a:cubicBezTo>
                    <a:cubicBezTo>
                      <a:pt x="172534" y="36993"/>
                      <a:pt x="165736" y="29778"/>
                      <a:pt x="160890" y="21717"/>
                    </a:cubicBezTo>
                    <a:cubicBezTo>
                      <a:pt x="158294" y="17407"/>
                      <a:pt x="156294" y="12597"/>
                      <a:pt x="155711" y="7811"/>
                    </a:cubicBezTo>
                    <a:cubicBezTo>
                      <a:pt x="144111" y="2209"/>
                      <a:pt x="132511" y="0"/>
                      <a:pt x="120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00950" y="1361100"/>
                <a:ext cx="4017800" cy="1420050"/>
              </a:xfrm>
              <a:custGeom>
                <a:avLst/>
                <a:gdLst/>
                <a:ahLst/>
                <a:cxnLst/>
                <a:rect l="l" t="t" r="r" b="b"/>
                <a:pathLst>
                  <a:path w="160712" h="56802" extrusionOk="0">
                    <a:moveTo>
                      <a:pt x="135610" y="0"/>
                    </a:moveTo>
                    <a:cubicBezTo>
                      <a:pt x="90408" y="0"/>
                      <a:pt x="45200" y="41117"/>
                      <a:pt x="1" y="53361"/>
                    </a:cubicBezTo>
                    <a:lnTo>
                      <a:pt x="1" y="56802"/>
                    </a:lnTo>
                    <a:cubicBezTo>
                      <a:pt x="44900" y="45185"/>
                      <a:pt x="89800" y="5068"/>
                      <a:pt x="134706" y="5068"/>
                    </a:cubicBezTo>
                    <a:cubicBezTo>
                      <a:pt x="143374" y="5068"/>
                      <a:pt x="152043" y="6563"/>
                      <a:pt x="160711" y="10046"/>
                    </a:cubicBezTo>
                    <a:cubicBezTo>
                      <a:pt x="159533" y="8010"/>
                      <a:pt x="158580" y="5855"/>
                      <a:pt x="157854" y="3628"/>
                    </a:cubicBezTo>
                    <a:cubicBezTo>
                      <a:pt x="150439" y="1107"/>
                      <a:pt x="143025" y="0"/>
                      <a:pt x="13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00950" y="2993725"/>
                <a:ext cx="3914800" cy="910475"/>
              </a:xfrm>
              <a:custGeom>
                <a:avLst/>
                <a:gdLst/>
                <a:ahLst/>
                <a:cxnLst/>
                <a:rect l="l" t="t" r="r" b="b"/>
                <a:pathLst>
                  <a:path w="156592" h="36419" extrusionOk="0">
                    <a:moveTo>
                      <a:pt x="122862" y="0"/>
                    </a:moveTo>
                    <a:cubicBezTo>
                      <a:pt x="81908" y="0"/>
                      <a:pt x="40954" y="28344"/>
                      <a:pt x="1" y="32978"/>
                    </a:cubicBezTo>
                    <a:lnTo>
                      <a:pt x="1" y="36419"/>
                    </a:lnTo>
                    <a:cubicBezTo>
                      <a:pt x="40589" y="32310"/>
                      <a:pt x="81178" y="4917"/>
                      <a:pt x="121772" y="4917"/>
                    </a:cubicBezTo>
                    <a:cubicBezTo>
                      <a:pt x="133049" y="4917"/>
                      <a:pt x="144326" y="7030"/>
                      <a:pt x="155604" y="12344"/>
                    </a:cubicBezTo>
                    <a:cubicBezTo>
                      <a:pt x="155711" y="10689"/>
                      <a:pt x="156044" y="9058"/>
                      <a:pt x="156592" y="7487"/>
                    </a:cubicBezTo>
                    <a:cubicBezTo>
                      <a:pt x="145348" y="2137"/>
                      <a:pt x="134105" y="0"/>
                      <a:pt x="122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00950" y="4002375"/>
                <a:ext cx="432467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172987" h="23184" extrusionOk="0">
                    <a:moveTo>
                      <a:pt x="113292" y="1"/>
                    </a:moveTo>
                    <a:cubicBezTo>
                      <a:pt x="75532" y="1"/>
                      <a:pt x="37771" y="20660"/>
                      <a:pt x="1" y="21159"/>
                    </a:cubicBezTo>
                    <a:lnTo>
                      <a:pt x="1" y="23183"/>
                    </a:lnTo>
                    <a:lnTo>
                      <a:pt x="18265" y="23183"/>
                    </a:lnTo>
                    <a:cubicBezTo>
                      <a:pt x="49520" y="18643"/>
                      <a:pt x="80776" y="4804"/>
                      <a:pt x="112028" y="4804"/>
                    </a:cubicBezTo>
                    <a:cubicBezTo>
                      <a:pt x="130111" y="4804"/>
                      <a:pt x="148192" y="9437"/>
                      <a:pt x="166272" y="23183"/>
                    </a:cubicBezTo>
                    <a:lnTo>
                      <a:pt x="172987" y="23183"/>
                    </a:lnTo>
                    <a:cubicBezTo>
                      <a:pt x="153088" y="5737"/>
                      <a:pt x="133190" y="1"/>
                      <a:pt x="113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00950" y="1656350"/>
                <a:ext cx="4345800" cy="1325425"/>
              </a:xfrm>
              <a:custGeom>
                <a:avLst/>
                <a:gdLst/>
                <a:ahLst/>
                <a:cxnLst/>
                <a:rect l="l" t="t" r="r" b="b"/>
                <a:pathLst>
                  <a:path w="173832" h="53017" extrusionOk="0">
                    <a:moveTo>
                      <a:pt x="133479" y="0"/>
                    </a:moveTo>
                    <a:cubicBezTo>
                      <a:pt x="88986" y="0"/>
                      <a:pt x="44490" y="38770"/>
                      <a:pt x="1" y="49564"/>
                    </a:cubicBezTo>
                    <a:lnTo>
                      <a:pt x="1" y="53016"/>
                    </a:lnTo>
                    <a:cubicBezTo>
                      <a:pt x="44187" y="42830"/>
                      <a:pt x="88367" y="5042"/>
                      <a:pt x="132551" y="5042"/>
                    </a:cubicBezTo>
                    <a:cubicBezTo>
                      <a:pt x="146311" y="5042"/>
                      <a:pt x="160071" y="8707"/>
                      <a:pt x="173832" y="18012"/>
                    </a:cubicBezTo>
                    <a:cubicBezTo>
                      <a:pt x="172594" y="15726"/>
                      <a:pt x="171213" y="13523"/>
                      <a:pt x="169701" y="11416"/>
                    </a:cubicBezTo>
                    <a:cubicBezTo>
                      <a:pt x="169093" y="10559"/>
                      <a:pt x="168474" y="9702"/>
                      <a:pt x="167855" y="8856"/>
                    </a:cubicBezTo>
                    <a:cubicBezTo>
                      <a:pt x="156397" y="2572"/>
                      <a:pt x="144938" y="0"/>
                      <a:pt x="13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00950" y="2535450"/>
                <a:ext cx="4201450" cy="1050275"/>
              </a:xfrm>
              <a:custGeom>
                <a:avLst/>
                <a:gdLst/>
                <a:ahLst/>
                <a:cxnLst/>
                <a:rect l="l" t="t" r="r" b="b"/>
                <a:pathLst>
                  <a:path w="168058" h="42011" extrusionOk="0">
                    <a:moveTo>
                      <a:pt x="126708" y="0"/>
                    </a:moveTo>
                    <a:cubicBezTo>
                      <a:pt x="84473" y="0"/>
                      <a:pt x="42237" y="31890"/>
                      <a:pt x="1" y="38569"/>
                    </a:cubicBezTo>
                    <a:lnTo>
                      <a:pt x="1" y="42010"/>
                    </a:lnTo>
                    <a:cubicBezTo>
                      <a:pt x="41898" y="35893"/>
                      <a:pt x="83795" y="4963"/>
                      <a:pt x="125692" y="4963"/>
                    </a:cubicBezTo>
                    <a:cubicBezTo>
                      <a:pt x="138599" y="4963"/>
                      <a:pt x="151507" y="7899"/>
                      <a:pt x="164414" y="15400"/>
                    </a:cubicBezTo>
                    <a:cubicBezTo>
                      <a:pt x="165605" y="14316"/>
                      <a:pt x="166843" y="13245"/>
                      <a:pt x="168057" y="12173"/>
                    </a:cubicBezTo>
                    <a:cubicBezTo>
                      <a:pt x="154274" y="3397"/>
                      <a:pt x="140491" y="0"/>
                      <a:pt x="12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240187" y="1478886"/>
            <a:ext cx="5010571" cy="2935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400" b="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   Portuguese art was very restricted in the early years of nationality, during the </a:t>
            </a: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reconquista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, to a few paintings in churches, convents and palaces.</a:t>
            </a: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712" name="Google Shape;712;p38"/>
          <p:cNvGrpSpPr/>
          <p:nvPr/>
        </p:nvGrpSpPr>
        <p:grpSpPr>
          <a:xfrm>
            <a:off x="-1571964" y="-688055"/>
            <a:ext cx="11214926" cy="7087183"/>
            <a:chOff x="-1571964" y="-688055"/>
            <a:chExt cx="11214926" cy="7087183"/>
          </a:xfrm>
        </p:grpSpPr>
        <p:sp>
          <p:nvSpPr>
            <p:cNvPr id="713" name="Google Shape;713;p38"/>
            <p:cNvSpPr/>
            <p:nvPr/>
          </p:nvSpPr>
          <p:spPr>
            <a:xfrm>
              <a:off x="-1571964" y="4119025"/>
              <a:ext cx="3142798" cy="2280103"/>
            </a:xfrm>
            <a:custGeom>
              <a:avLst/>
              <a:gdLst/>
              <a:ahLst/>
              <a:cxnLst/>
              <a:rect l="l" t="t" r="r" b="b"/>
              <a:pathLst>
                <a:path w="59472" h="43147" extrusionOk="0">
                  <a:moveTo>
                    <a:pt x="23104" y="0"/>
                  </a:moveTo>
                  <a:cubicBezTo>
                    <a:pt x="17055" y="0"/>
                    <a:pt x="11899" y="1809"/>
                    <a:pt x="8656" y="3316"/>
                  </a:cubicBezTo>
                  <a:cubicBezTo>
                    <a:pt x="5525" y="4768"/>
                    <a:pt x="3060" y="7411"/>
                    <a:pt x="1977" y="10686"/>
                  </a:cubicBezTo>
                  <a:cubicBezTo>
                    <a:pt x="0" y="16615"/>
                    <a:pt x="3882" y="21794"/>
                    <a:pt x="9382" y="23771"/>
                  </a:cubicBezTo>
                  <a:cubicBezTo>
                    <a:pt x="12276" y="24818"/>
                    <a:pt x="14431" y="25366"/>
                    <a:pt x="15978" y="28140"/>
                  </a:cubicBezTo>
                  <a:cubicBezTo>
                    <a:pt x="17693" y="31212"/>
                    <a:pt x="18407" y="34736"/>
                    <a:pt x="20479" y="37606"/>
                  </a:cubicBezTo>
                  <a:cubicBezTo>
                    <a:pt x="23217" y="41408"/>
                    <a:pt x="27267" y="43146"/>
                    <a:pt x="31821" y="43146"/>
                  </a:cubicBezTo>
                  <a:cubicBezTo>
                    <a:pt x="32157" y="43146"/>
                    <a:pt x="32496" y="43137"/>
                    <a:pt x="32838" y="43118"/>
                  </a:cubicBezTo>
                  <a:cubicBezTo>
                    <a:pt x="49625" y="42213"/>
                    <a:pt x="59472" y="20020"/>
                    <a:pt x="41434" y="6352"/>
                  </a:cubicBezTo>
                  <a:cubicBezTo>
                    <a:pt x="35097" y="1556"/>
                    <a:pt x="28716" y="0"/>
                    <a:pt x="2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 rot="3317407">
              <a:off x="36984" y="3948346"/>
              <a:ext cx="755003" cy="144737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25767" y="4320063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 rot="8435940" flipH="1">
              <a:off x="48224" y="-439442"/>
              <a:ext cx="1330343" cy="1527654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 rot="-4757582">
              <a:off x="7653946" y="-314248"/>
              <a:ext cx="1553299" cy="1366983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 rot="-1252241" flipH="1">
              <a:off x="8256591" y="4168385"/>
              <a:ext cx="1183170" cy="135865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8"/>
          <p:cNvSpPr/>
          <p:nvPr/>
        </p:nvSpPr>
        <p:spPr>
          <a:xfrm rot="856401">
            <a:off x="4084481" y="41653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3558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crowd of people watching a float&#10;&#10;Description automatically generated with low confidence">
            <a:extLst>
              <a:ext uri="{FF2B5EF4-FFF2-40B4-BE49-F238E27FC236}">
                <a16:creationId xmlns:a16="http://schemas.microsoft.com/office/drawing/2014/main" id="{BF0E27D2-D460-DD38-D74C-EAF0089F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78" y="0"/>
            <a:ext cx="3502868" cy="5175998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551628" y="16625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4827376" y="1989908"/>
            <a:ext cx="3320816" cy="1247866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NATIONAL HOLIDAYS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3533612" y="2210272"/>
            <a:ext cx="1233642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07.</a:t>
            </a:r>
            <a:endParaRPr b="1"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3224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carrying flowers on their heads&#10;&#10;Description automatically generated with medium confidence">
            <a:extLst>
              <a:ext uri="{FF2B5EF4-FFF2-40B4-BE49-F238E27FC236}">
                <a16:creationId xmlns:a16="http://schemas.microsoft.com/office/drawing/2014/main" id="{1860B189-67E7-5466-F6D9-D8E9AD46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96" y="6589"/>
            <a:ext cx="3986117" cy="5143500"/>
          </a:xfrm>
          <a:prstGeom prst="rect">
            <a:avLst/>
          </a:prstGeom>
        </p:spPr>
      </p:pic>
      <p:grpSp>
        <p:nvGrpSpPr>
          <p:cNvPr id="698" name="Google Shape;698;p38"/>
          <p:cNvGrpSpPr/>
          <p:nvPr/>
        </p:nvGrpSpPr>
        <p:grpSpPr>
          <a:xfrm>
            <a:off x="-564734" y="-20287"/>
            <a:ext cx="6724439" cy="5163787"/>
            <a:chOff x="-700764" y="-6675"/>
            <a:chExt cx="6724439" cy="5163787"/>
          </a:xfrm>
        </p:grpSpPr>
        <p:sp>
          <p:nvSpPr>
            <p:cNvPr id="699" name="Google Shape;699;p38"/>
            <p:cNvSpPr/>
            <p:nvPr/>
          </p:nvSpPr>
          <p:spPr>
            <a:xfrm>
              <a:off x="2042823" y="-6675"/>
              <a:ext cx="3980852" cy="515719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38"/>
            <p:cNvGrpSpPr/>
            <p:nvPr/>
          </p:nvGrpSpPr>
          <p:grpSpPr>
            <a:xfrm>
              <a:off x="-700764" y="-41"/>
              <a:ext cx="6646939" cy="5157153"/>
              <a:chOff x="600950" y="1124975"/>
              <a:chExt cx="4455650" cy="3457000"/>
            </a:xfrm>
          </p:grpSpPr>
          <p:sp>
            <p:nvSpPr>
              <p:cNvPr id="701" name="Google Shape;701;p38"/>
              <p:cNvSpPr/>
              <p:nvPr/>
            </p:nvSpPr>
            <p:spPr>
              <a:xfrm>
                <a:off x="600950" y="1124975"/>
                <a:ext cx="3164700" cy="1397525"/>
              </a:xfrm>
              <a:custGeom>
                <a:avLst/>
                <a:gdLst/>
                <a:ahLst/>
                <a:cxnLst/>
                <a:rect l="l" t="t" r="r" b="b"/>
                <a:pathLst>
                  <a:path w="126588" h="55901" extrusionOk="0">
                    <a:moveTo>
                      <a:pt x="95536" y="0"/>
                    </a:moveTo>
                    <a:cubicBezTo>
                      <a:pt x="63687" y="14347"/>
                      <a:pt x="31850" y="38838"/>
                      <a:pt x="1" y="49006"/>
                    </a:cubicBezTo>
                    <a:lnTo>
                      <a:pt x="1" y="55900"/>
                    </a:lnTo>
                    <a:cubicBezTo>
                      <a:pt x="42196" y="43446"/>
                      <a:pt x="84392" y="5834"/>
                      <a:pt x="126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4294275" y="1124975"/>
                <a:ext cx="2512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68" extrusionOk="0">
                    <a:moveTo>
                      <a:pt x="0" y="0"/>
                    </a:moveTo>
                    <a:cubicBezTo>
                      <a:pt x="3227" y="488"/>
                      <a:pt x="6406" y="1203"/>
                      <a:pt x="9525" y="2167"/>
                    </a:cubicBezTo>
                    <a:cubicBezTo>
                      <a:pt x="9668" y="1441"/>
                      <a:pt x="9847" y="715"/>
                      <a:pt x="100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600950" y="1949950"/>
                <a:ext cx="4447600" cy="1419075"/>
              </a:xfrm>
              <a:custGeom>
                <a:avLst/>
                <a:gdLst/>
                <a:ahLst/>
                <a:cxnLst/>
                <a:rect l="l" t="t" r="r" b="b"/>
                <a:pathLst>
                  <a:path w="177904" h="56763" extrusionOk="0">
                    <a:moveTo>
                      <a:pt x="131296" y="1"/>
                    </a:moveTo>
                    <a:cubicBezTo>
                      <a:pt x="87531" y="1"/>
                      <a:pt x="43763" y="36462"/>
                      <a:pt x="1" y="45856"/>
                    </a:cubicBezTo>
                    <a:lnTo>
                      <a:pt x="1" y="56762"/>
                    </a:lnTo>
                    <a:cubicBezTo>
                      <a:pt x="42743" y="49221"/>
                      <a:pt x="85478" y="15865"/>
                      <a:pt x="128217" y="15865"/>
                    </a:cubicBezTo>
                    <a:cubicBezTo>
                      <a:pt x="143171" y="15865"/>
                      <a:pt x="158126" y="19949"/>
                      <a:pt x="173082" y="30652"/>
                    </a:cubicBezTo>
                    <a:cubicBezTo>
                      <a:pt x="174273" y="29295"/>
                      <a:pt x="175273" y="27783"/>
                      <a:pt x="176070" y="26163"/>
                    </a:cubicBezTo>
                    <a:cubicBezTo>
                      <a:pt x="177594" y="22961"/>
                      <a:pt x="177904" y="19603"/>
                      <a:pt x="177392" y="16234"/>
                    </a:cubicBezTo>
                    <a:cubicBezTo>
                      <a:pt x="162027" y="4495"/>
                      <a:pt x="146662" y="1"/>
                      <a:pt x="131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00950" y="3213025"/>
                <a:ext cx="4455650" cy="1261200"/>
              </a:xfrm>
              <a:custGeom>
                <a:avLst/>
                <a:gdLst/>
                <a:ahLst/>
                <a:cxnLst/>
                <a:rect l="l" t="t" r="r" b="b"/>
                <a:pathLst>
                  <a:path w="178226" h="50448" extrusionOk="0">
                    <a:moveTo>
                      <a:pt x="120911" y="0"/>
                    </a:moveTo>
                    <a:cubicBezTo>
                      <a:pt x="80611" y="0"/>
                      <a:pt x="40310" y="26663"/>
                      <a:pt x="1" y="30361"/>
                    </a:cubicBezTo>
                    <a:lnTo>
                      <a:pt x="1" y="47090"/>
                    </a:lnTo>
                    <a:cubicBezTo>
                      <a:pt x="38438" y="45819"/>
                      <a:pt x="76871" y="23667"/>
                      <a:pt x="115305" y="23667"/>
                    </a:cubicBezTo>
                    <a:cubicBezTo>
                      <a:pt x="136278" y="23667"/>
                      <a:pt x="157251" y="30263"/>
                      <a:pt x="178225" y="50447"/>
                    </a:cubicBezTo>
                    <a:cubicBezTo>
                      <a:pt x="177773" y="48709"/>
                      <a:pt x="177166" y="47018"/>
                      <a:pt x="176404" y="45399"/>
                    </a:cubicBezTo>
                    <a:cubicBezTo>
                      <a:pt x="172534" y="36993"/>
                      <a:pt x="165736" y="29778"/>
                      <a:pt x="160890" y="21717"/>
                    </a:cubicBezTo>
                    <a:cubicBezTo>
                      <a:pt x="158294" y="17407"/>
                      <a:pt x="156294" y="12597"/>
                      <a:pt x="155711" y="7811"/>
                    </a:cubicBezTo>
                    <a:cubicBezTo>
                      <a:pt x="144111" y="2209"/>
                      <a:pt x="132511" y="0"/>
                      <a:pt x="120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00950" y="1361100"/>
                <a:ext cx="4017800" cy="1420050"/>
              </a:xfrm>
              <a:custGeom>
                <a:avLst/>
                <a:gdLst/>
                <a:ahLst/>
                <a:cxnLst/>
                <a:rect l="l" t="t" r="r" b="b"/>
                <a:pathLst>
                  <a:path w="160712" h="56802" extrusionOk="0">
                    <a:moveTo>
                      <a:pt x="135610" y="0"/>
                    </a:moveTo>
                    <a:cubicBezTo>
                      <a:pt x="90408" y="0"/>
                      <a:pt x="45200" y="41117"/>
                      <a:pt x="1" y="53361"/>
                    </a:cubicBezTo>
                    <a:lnTo>
                      <a:pt x="1" y="56802"/>
                    </a:lnTo>
                    <a:cubicBezTo>
                      <a:pt x="44900" y="45185"/>
                      <a:pt x="89800" y="5068"/>
                      <a:pt x="134706" y="5068"/>
                    </a:cubicBezTo>
                    <a:cubicBezTo>
                      <a:pt x="143374" y="5068"/>
                      <a:pt x="152043" y="6563"/>
                      <a:pt x="160711" y="10046"/>
                    </a:cubicBezTo>
                    <a:cubicBezTo>
                      <a:pt x="159533" y="8010"/>
                      <a:pt x="158580" y="5855"/>
                      <a:pt x="157854" y="3628"/>
                    </a:cubicBezTo>
                    <a:cubicBezTo>
                      <a:pt x="150439" y="1107"/>
                      <a:pt x="143025" y="0"/>
                      <a:pt x="13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00950" y="2993725"/>
                <a:ext cx="3914800" cy="910475"/>
              </a:xfrm>
              <a:custGeom>
                <a:avLst/>
                <a:gdLst/>
                <a:ahLst/>
                <a:cxnLst/>
                <a:rect l="l" t="t" r="r" b="b"/>
                <a:pathLst>
                  <a:path w="156592" h="36419" extrusionOk="0">
                    <a:moveTo>
                      <a:pt x="122862" y="0"/>
                    </a:moveTo>
                    <a:cubicBezTo>
                      <a:pt x="81908" y="0"/>
                      <a:pt x="40954" y="28344"/>
                      <a:pt x="1" y="32978"/>
                    </a:cubicBezTo>
                    <a:lnTo>
                      <a:pt x="1" y="36419"/>
                    </a:lnTo>
                    <a:cubicBezTo>
                      <a:pt x="40589" y="32310"/>
                      <a:pt x="81178" y="4917"/>
                      <a:pt x="121772" y="4917"/>
                    </a:cubicBezTo>
                    <a:cubicBezTo>
                      <a:pt x="133049" y="4917"/>
                      <a:pt x="144326" y="7030"/>
                      <a:pt x="155604" y="12344"/>
                    </a:cubicBezTo>
                    <a:cubicBezTo>
                      <a:pt x="155711" y="10689"/>
                      <a:pt x="156044" y="9058"/>
                      <a:pt x="156592" y="7487"/>
                    </a:cubicBezTo>
                    <a:cubicBezTo>
                      <a:pt x="145348" y="2137"/>
                      <a:pt x="134105" y="0"/>
                      <a:pt x="122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00950" y="4002375"/>
                <a:ext cx="432467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172987" h="23184" extrusionOk="0">
                    <a:moveTo>
                      <a:pt x="113292" y="1"/>
                    </a:moveTo>
                    <a:cubicBezTo>
                      <a:pt x="75532" y="1"/>
                      <a:pt x="37771" y="20660"/>
                      <a:pt x="1" y="21159"/>
                    </a:cubicBezTo>
                    <a:lnTo>
                      <a:pt x="1" y="23183"/>
                    </a:lnTo>
                    <a:lnTo>
                      <a:pt x="18265" y="23183"/>
                    </a:lnTo>
                    <a:cubicBezTo>
                      <a:pt x="49520" y="18643"/>
                      <a:pt x="80776" y="4804"/>
                      <a:pt x="112028" y="4804"/>
                    </a:cubicBezTo>
                    <a:cubicBezTo>
                      <a:pt x="130111" y="4804"/>
                      <a:pt x="148192" y="9437"/>
                      <a:pt x="166272" y="23183"/>
                    </a:cubicBezTo>
                    <a:lnTo>
                      <a:pt x="172987" y="23183"/>
                    </a:lnTo>
                    <a:cubicBezTo>
                      <a:pt x="153088" y="5737"/>
                      <a:pt x="133190" y="1"/>
                      <a:pt x="113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00950" y="1656350"/>
                <a:ext cx="4345800" cy="1325425"/>
              </a:xfrm>
              <a:custGeom>
                <a:avLst/>
                <a:gdLst/>
                <a:ahLst/>
                <a:cxnLst/>
                <a:rect l="l" t="t" r="r" b="b"/>
                <a:pathLst>
                  <a:path w="173832" h="53017" extrusionOk="0">
                    <a:moveTo>
                      <a:pt x="133479" y="0"/>
                    </a:moveTo>
                    <a:cubicBezTo>
                      <a:pt x="88986" y="0"/>
                      <a:pt x="44490" y="38770"/>
                      <a:pt x="1" y="49564"/>
                    </a:cubicBezTo>
                    <a:lnTo>
                      <a:pt x="1" y="53016"/>
                    </a:lnTo>
                    <a:cubicBezTo>
                      <a:pt x="44187" y="42830"/>
                      <a:pt x="88367" y="5042"/>
                      <a:pt x="132551" y="5042"/>
                    </a:cubicBezTo>
                    <a:cubicBezTo>
                      <a:pt x="146311" y="5042"/>
                      <a:pt x="160071" y="8707"/>
                      <a:pt x="173832" y="18012"/>
                    </a:cubicBezTo>
                    <a:cubicBezTo>
                      <a:pt x="172594" y="15726"/>
                      <a:pt x="171213" y="13523"/>
                      <a:pt x="169701" y="11416"/>
                    </a:cubicBezTo>
                    <a:cubicBezTo>
                      <a:pt x="169093" y="10559"/>
                      <a:pt x="168474" y="9702"/>
                      <a:pt x="167855" y="8856"/>
                    </a:cubicBezTo>
                    <a:cubicBezTo>
                      <a:pt x="156397" y="2572"/>
                      <a:pt x="144938" y="0"/>
                      <a:pt x="13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00950" y="2535450"/>
                <a:ext cx="4201450" cy="1050275"/>
              </a:xfrm>
              <a:custGeom>
                <a:avLst/>
                <a:gdLst/>
                <a:ahLst/>
                <a:cxnLst/>
                <a:rect l="l" t="t" r="r" b="b"/>
                <a:pathLst>
                  <a:path w="168058" h="42011" extrusionOk="0">
                    <a:moveTo>
                      <a:pt x="126708" y="0"/>
                    </a:moveTo>
                    <a:cubicBezTo>
                      <a:pt x="84473" y="0"/>
                      <a:pt x="42237" y="31890"/>
                      <a:pt x="1" y="38569"/>
                    </a:cubicBezTo>
                    <a:lnTo>
                      <a:pt x="1" y="42010"/>
                    </a:lnTo>
                    <a:cubicBezTo>
                      <a:pt x="41898" y="35893"/>
                      <a:pt x="83795" y="4963"/>
                      <a:pt x="125692" y="4963"/>
                    </a:cubicBezTo>
                    <a:cubicBezTo>
                      <a:pt x="138599" y="4963"/>
                      <a:pt x="151507" y="7899"/>
                      <a:pt x="164414" y="15400"/>
                    </a:cubicBezTo>
                    <a:cubicBezTo>
                      <a:pt x="165605" y="14316"/>
                      <a:pt x="166843" y="13245"/>
                      <a:pt x="168057" y="12173"/>
                    </a:cubicBezTo>
                    <a:cubicBezTo>
                      <a:pt x="154274" y="3397"/>
                      <a:pt x="140491" y="0"/>
                      <a:pt x="12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-32132" y="1489083"/>
            <a:ext cx="5904480" cy="2534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    Carneval, marks</a:t>
            </a:r>
            <a:r>
              <a:rPr lang="en-GB" sz="240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sz="240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the first day of a period of 40 days before Easter, also known as </a:t>
            </a:r>
            <a:r>
              <a:rPr lang="en-GB" sz="2400" i="1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Entrudo</a:t>
            </a:r>
            <a:r>
              <a:rPr lang="en-GB" sz="240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r>
              <a:rPr lang="en-GB" sz="2400" dirty="0">
                <a:solidFill>
                  <a:srgbClr val="3366CC"/>
                </a:solidFill>
                <a:latin typeface="Montserrat" panose="00000500000000000000" pitchFamily="2" charset="0"/>
              </a:rPr>
              <a:t>    </a:t>
            </a: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Portugal day</a:t>
            </a:r>
            <a:r>
              <a:rPr lang="en-GB" sz="2400" strike="noStrike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GB" sz="2400" dirty="0">
                <a:solidFill>
                  <a:srgbClr val="202122"/>
                </a:solidFill>
                <a:latin typeface="Montserrat" panose="00000500000000000000" pitchFamily="2" charset="0"/>
              </a:rPr>
              <a:t>is</a:t>
            </a:r>
            <a:r>
              <a:rPr lang="en-GB" sz="240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 June 10</a:t>
            </a:r>
            <a:r>
              <a:rPr lang="en-GB" sz="2400" i="0" baseline="3000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th</a:t>
            </a:r>
            <a:r>
              <a:rPr lang="en-GB" sz="240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r>
              <a:rPr lang="en-GB" sz="2400" dirty="0">
                <a:solidFill>
                  <a:srgbClr val="3366CC"/>
                </a:solidFill>
                <a:latin typeface="Montserrat" panose="00000500000000000000" pitchFamily="2" charset="0"/>
              </a:rPr>
              <a:t>    </a:t>
            </a: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All Saints' Day </a:t>
            </a:r>
            <a:r>
              <a:rPr lang="en-GB" sz="2400" dirty="0">
                <a:solidFill>
                  <a:srgbClr val="202122"/>
                </a:solidFill>
                <a:latin typeface="Montserrat" panose="00000500000000000000" pitchFamily="2" charset="0"/>
              </a:rPr>
              <a:t>is</a:t>
            </a:r>
            <a:r>
              <a:rPr lang="en-GB" sz="240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sz="2400" dirty="0">
                <a:solidFill>
                  <a:srgbClr val="202122"/>
                </a:solidFill>
                <a:latin typeface="Montserrat" panose="00000500000000000000" pitchFamily="2" charset="0"/>
              </a:rPr>
              <a:t>N</a:t>
            </a:r>
            <a:r>
              <a:rPr lang="en-GB" sz="240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ovember 1</a:t>
            </a:r>
            <a:r>
              <a:rPr lang="en-GB" sz="2400" i="0" baseline="3000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st</a:t>
            </a:r>
            <a:r>
              <a:rPr lang="en-GB" sz="240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 .</a:t>
            </a:r>
          </a:p>
          <a:p>
            <a:r>
              <a:rPr lang="en-GB" sz="240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    </a:t>
            </a:r>
            <a:endParaRPr lang="en-GB" sz="1000" dirty="0">
              <a:solidFill>
                <a:schemeClr val="tx1"/>
              </a:solidFill>
            </a:endParaRPr>
          </a:p>
        </p:txBody>
      </p:sp>
      <p:grpSp>
        <p:nvGrpSpPr>
          <p:cNvPr id="712" name="Google Shape;712;p38"/>
          <p:cNvGrpSpPr/>
          <p:nvPr/>
        </p:nvGrpSpPr>
        <p:grpSpPr>
          <a:xfrm>
            <a:off x="-1571964" y="-688055"/>
            <a:ext cx="11214926" cy="7087183"/>
            <a:chOff x="-1571964" y="-688055"/>
            <a:chExt cx="11214926" cy="7087183"/>
          </a:xfrm>
        </p:grpSpPr>
        <p:sp>
          <p:nvSpPr>
            <p:cNvPr id="713" name="Google Shape;713;p38"/>
            <p:cNvSpPr/>
            <p:nvPr/>
          </p:nvSpPr>
          <p:spPr>
            <a:xfrm>
              <a:off x="-1571964" y="4119025"/>
              <a:ext cx="3142798" cy="2280103"/>
            </a:xfrm>
            <a:custGeom>
              <a:avLst/>
              <a:gdLst/>
              <a:ahLst/>
              <a:cxnLst/>
              <a:rect l="l" t="t" r="r" b="b"/>
              <a:pathLst>
                <a:path w="59472" h="43147" extrusionOk="0">
                  <a:moveTo>
                    <a:pt x="23104" y="0"/>
                  </a:moveTo>
                  <a:cubicBezTo>
                    <a:pt x="17055" y="0"/>
                    <a:pt x="11899" y="1809"/>
                    <a:pt x="8656" y="3316"/>
                  </a:cubicBezTo>
                  <a:cubicBezTo>
                    <a:pt x="5525" y="4768"/>
                    <a:pt x="3060" y="7411"/>
                    <a:pt x="1977" y="10686"/>
                  </a:cubicBezTo>
                  <a:cubicBezTo>
                    <a:pt x="0" y="16615"/>
                    <a:pt x="3882" y="21794"/>
                    <a:pt x="9382" y="23771"/>
                  </a:cubicBezTo>
                  <a:cubicBezTo>
                    <a:pt x="12276" y="24818"/>
                    <a:pt x="14431" y="25366"/>
                    <a:pt x="15978" y="28140"/>
                  </a:cubicBezTo>
                  <a:cubicBezTo>
                    <a:pt x="17693" y="31212"/>
                    <a:pt x="18407" y="34736"/>
                    <a:pt x="20479" y="37606"/>
                  </a:cubicBezTo>
                  <a:cubicBezTo>
                    <a:pt x="23217" y="41408"/>
                    <a:pt x="27267" y="43146"/>
                    <a:pt x="31821" y="43146"/>
                  </a:cubicBezTo>
                  <a:cubicBezTo>
                    <a:pt x="32157" y="43146"/>
                    <a:pt x="32496" y="43137"/>
                    <a:pt x="32838" y="43118"/>
                  </a:cubicBezTo>
                  <a:cubicBezTo>
                    <a:pt x="49625" y="42213"/>
                    <a:pt x="59472" y="20020"/>
                    <a:pt x="41434" y="6352"/>
                  </a:cubicBezTo>
                  <a:cubicBezTo>
                    <a:pt x="35097" y="1556"/>
                    <a:pt x="28716" y="0"/>
                    <a:pt x="2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 rot="3317407">
              <a:off x="36984" y="3948346"/>
              <a:ext cx="755003" cy="144737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25767" y="4320063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 rot="8435940" flipH="1">
              <a:off x="48224" y="-439442"/>
              <a:ext cx="1330343" cy="1527654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 rot="-4757582">
              <a:off x="7653946" y="-314248"/>
              <a:ext cx="1553299" cy="1366983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 rot="-1252241" flipH="1">
              <a:off x="8256591" y="4168385"/>
              <a:ext cx="1183170" cy="135865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8"/>
          <p:cNvSpPr/>
          <p:nvPr/>
        </p:nvSpPr>
        <p:spPr>
          <a:xfrm rot="856401">
            <a:off x="4084481" y="41653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53929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rowd of people in a stadium&#10;&#10;Description automatically generated with low confidence">
            <a:extLst>
              <a:ext uri="{FF2B5EF4-FFF2-40B4-BE49-F238E27FC236}">
                <a16:creationId xmlns:a16="http://schemas.microsoft.com/office/drawing/2014/main" id="{F0A0AD95-19E1-B06B-CEFD-04488D3E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96" y="42091"/>
            <a:ext cx="4975159" cy="5143500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551628" y="16625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4827376" y="1989908"/>
            <a:ext cx="3320816" cy="1247866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SPORTS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3533612" y="2210272"/>
            <a:ext cx="1233642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08.</a:t>
            </a:r>
            <a:endParaRPr b="1"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82243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wd of people in a stadium&#10;&#10;Description automatically generated with low confidence">
            <a:extLst>
              <a:ext uri="{FF2B5EF4-FFF2-40B4-BE49-F238E27FC236}">
                <a16:creationId xmlns:a16="http://schemas.microsoft.com/office/drawing/2014/main" id="{AF66DA83-4844-0CDB-D83A-0CBFD647A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71" y="23429"/>
            <a:ext cx="3953829" cy="5143500"/>
          </a:xfrm>
          <a:prstGeom prst="rect">
            <a:avLst/>
          </a:prstGeom>
        </p:spPr>
      </p:pic>
      <p:grpSp>
        <p:nvGrpSpPr>
          <p:cNvPr id="698" name="Google Shape;698;p38"/>
          <p:cNvGrpSpPr/>
          <p:nvPr/>
        </p:nvGrpSpPr>
        <p:grpSpPr>
          <a:xfrm>
            <a:off x="-564734" y="-20287"/>
            <a:ext cx="6724439" cy="5163787"/>
            <a:chOff x="-700764" y="-6675"/>
            <a:chExt cx="6724439" cy="5163787"/>
          </a:xfrm>
        </p:grpSpPr>
        <p:sp>
          <p:nvSpPr>
            <p:cNvPr id="699" name="Google Shape;699;p38"/>
            <p:cNvSpPr/>
            <p:nvPr/>
          </p:nvSpPr>
          <p:spPr>
            <a:xfrm>
              <a:off x="2042823" y="-6675"/>
              <a:ext cx="3980852" cy="515719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38"/>
            <p:cNvGrpSpPr/>
            <p:nvPr/>
          </p:nvGrpSpPr>
          <p:grpSpPr>
            <a:xfrm>
              <a:off x="-700764" y="-41"/>
              <a:ext cx="6646939" cy="5157153"/>
              <a:chOff x="600950" y="1124975"/>
              <a:chExt cx="4455650" cy="3457000"/>
            </a:xfrm>
          </p:grpSpPr>
          <p:sp>
            <p:nvSpPr>
              <p:cNvPr id="701" name="Google Shape;701;p38"/>
              <p:cNvSpPr/>
              <p:nvPr/>
            </p:nvSpPr>
            <p:spPr>
              <a:xfrm>
                <a:off x="600950" y="1124975"/>
                <a:ext cx="3164700" cy="1397525"/>
              </a:xfrm>
              <a:custGeom>
                <a:avLst/>
                <a:gdLst/>
                <a:ahLst/>
                <a:cxnLst/>
                <a:rect l="l" t="t" r="r" b="b"/>
                <a:pathLst>
                  <a:path w="126588" h="55901" extrusionOk="0">
                    <a:moveTo>
                      <a:pt x="95536" y="0"/>
                    </a:moveTo>
                    <a:cubicBezTo>
                      <a:pt x="63687" y="14347"/>
                      <a:pt x="31850" y="38838"/>
                      <a:pt x="1" y="49006"/>
                    </a:cubicBezTo>
                    <a:lnTo>
                      <a:pt x="1" y="55900"/>
                    </a:lnTo>
                    <a:cubicBezTo>
                      <a:pt x="42196" y="43446"/>
                      <a:pt x="84392" y="5834"/>
                      <a:pt x="126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4294275" y="1124975"/>
                <a:ext cx="2512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68" extrusionOk="0">
                    <a:moveTo>
                      <a:pt x="0" y="0"/>
                    </a:moveTo>
                    <a:cubicBezTo>
                      <a:pt x="3227" y="488"/>
                      <a:pt x="6406" y="1203"/>
                      <a:pt x="9525" y="2167"/>
                    </a:cubicBezTo>
                    <a:cubicBezTo>
                      <a:pt x="9668" y="1441"/>
                      <a:pt x="9847" y="715"/>
                      <a:pt x="100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600950" y="1949950"/>
                <a:ext cx="4447600" cy="1419075"/>
              </a:xfrm>
              <a:custGeom>
                <a:avLst/>
                <a:gdLst/>
                <a:ahLst/>
                <a:cxnLst/>
                <a:rect l="l" t="t" r="r" b="b"/>
                <a:pathLst>
                  <a:path w="177904" h="56763" extrusionOk="0">
                    <a:moveTo>
                      <a:pt x="131296" y="1"/>
                    </a:moveTo>
                    <a:cubicBezTo>
                      <a:pt x="87531" y="1"/>
                      <a:pt x="43763" y="36462"/>
                      <a:pt x="1" y="45856"/>
                    </a:cubicBezTo>
                    <a:lnTo>
                      <a:pt x="1" y="56762"/>
                    </a:lnTo>
                    <a:cubicBezTo>
                      <a:pt x="42743" y="49221"/>
                      <a:pt x="85478" y="15865"/>
                      <a:pt x="128217" y="15865"/>
                    </a:cubicBezTo>
                    <a:cubicBezTo>
                      <a:pt x="143171" y="15865"/>
                      <a:pt x="158126" y="19949"/>
                      <a:pt x="173082" y="30652"/>
                    </a:cubicBezTo>
                    <a:cubicBezTo>
                      <a:pt x="174273" y="29295"/>
                      <a:pt x="175273" y="27783"/>
                      <a:pt x="176070" y="26163"/>
                    </a:cubicBezTo>
                    <a:cubicBezTo>
                      <a:pt x="177594" y="22961"/>
                      <a:pt x="177904" y="19603"/>
                      <a:pt x="177392" y="16234"/>
                    </a:cubicBezTo>
                    <a:cubicBezTo>
                      <a:pt x="162027" y="4495"/>
                      <a:pt x="146662" y="1"/>
                      <a:pt x="131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00950" y="3213025"/>
                <a:ext cx="4455650" cy="1261200"/>
              </a:xfrm>
              <a:custGeom>
                <a:avLst/>
                <a:gdLst/>
                <a:ahLst/>
                <a:cxnLst/>
                <a:rect l="l" t="t" r="r" b="b"/>
                <a:pathLst>
                  <a:path w="178226" h="50448" extrusionOk="0">
                    <a:moveTo>
                      <a:pt x="120911" y="0"/>
                    </a:moveTo>
                    <a:cubicBezTo>
                      <a:pt x="80611" y="0"/>
                      <a:pt x="40310" y="26663"/>
                      <a:pt x="1" y="30361"/>
                    </a:cubicBezTo>
                    <a:lnTo>
                      <a:pt x="1" y="47090"/>
                    </a:lnTo>
                    <a:cubicBezTo>
                      <a:pt x="38438" y="45819"/>
                      <a:pt x="76871" y="23667"/>
                      <a:pt x="115305" y="23667"/>
                    </a:cubicBezTo>
                    <a:cubicBezTo>
                      <a:pt x="136278" y="23667"/>
                      <a:pt x="157251" y="30263"/>
                      <a:pt x="178225" y="50447"/>
                    </a:cubicBezTo>
                    <a:cubicBezTo>
                      <a:pt x="177773" y="48709"/>
                      <a:pt x="177166" y="47018"/>
                      <a:pt x="176404" y="45399"/>
                    </a:cubicBezTo>
                    <a:cubicBezTo>
                      <a:pt x="172534" y="36993"/>
                      <a:pt x="165736" y="29778"/>
                      <a:pt x="160890" y="21717"/>
                    </a:cubicBezTo>
                    <a:cubicBezTo>
                      <a:pt x="158294" y="17407"/>
                      <a:pt x="156294" y="12597"/>
                      <a:pt x="155711" y="7811"/>
                    </a:cubicBezTo>
                    <a:cubicBezTo>
                      <a:pt x="144111" y="2209"/>
                      <a:pt x="132511" y="0"/>
                      <a:pt x="120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00950" y="1361100"/>
                <a:ext cx="4017800" cy="1420050"/>
              </a:xfrm>
              <a:custGeom>
                <a:avLst/>
                <a:gdLst/>
                <a:ahLst/>
                <a:cxnLst/>
                <a:rect l="l" t="t" r="r" b="b"/>
                <a:pathLst>
                  <a:path w="160712" h="56802" extrusionOk="0">
                    <a:moveTo>
                      <a:pt x="135610" y="0"/>
                    </a:moveTo>
                    <a:cubicBezTo>
                      <a:pt x="90408" y="0"/>
                      <a:pt x="45200" y="41117"/>
                      <a:pt x="1" y="53361"/>
                    </a:cubicBezTo>
                    <a:lnTo>
                      <a:pt x="1" y="56802"/>
                    </a:lnTo>
                    <a:cubicBezTo>
                      <a:pt x="44900" y="45185"/>
                      <a:pt x="89800" y="5068"/>
                      <a:pt x="134706" y="5068"/>
                    </a:cubicBezTo>
                    <a:cubicBezTo>
                      <a:pt x="143374" y="5068"/>
                      <a:pt x="152043" y="6563"/>
                      <a:pt x="160711" y="10046"/>
                    </a:cubicBezTo>
                    <a:cubicBezTo>
                      <a:pt x="159533" y="8010"/>
                      <a:pt x="158580" y="5855"/>
                      <a:pt x="157854" y="3628"/>
                    </a:cubicBezTo>
                    <a:cubicBezTo>
                      <a:pt x="150439" y="1107"/>
                      <a:pt x="143025" y="0"/>
                      <a:pt x="13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00950" y="2993725"/>
                <a:ext cx="3914800" cy="910475"/>
              </a:xfrm>
              <a:custGeom>
                <a:avLst/>
                <a:gdLst/>
                <a:ahLst/>
                <a:cxnLst/>
                <a:rect l="l" t="t" r="r" b="b"/>
                <a:pathLst>
                  <a:path w="156592" h="36419" extrusionOk="0">
                    <a:moveTo>
                      <a:pt x="122862" y="0"/>
                    </a:moveTo>
                    <a:cubicBezTo>
                      <a:pt x="81908" y="0"/>
                      <a:pt x="40954" y="28344"/>
                      <a:pt x="1" y="32978"/>
                    </a:cubicBezTo>
                    <a:lnTo>
                      <a:pt x="1" y="36419"/>
                    </a:lnTo>
                    <a:cubicBezTo>
                      <a:pt x="40589" y="32310"/>
                      <a:pt x="81178" y="4917"/>
                      <a:pt x="121772" y="4917"/>
                    </a:cubicBezTo>
                    <a:cubicBezTo>
                      <a:pt x="133049" y="4917"/>
                      <a:pt x="144326" y="7030"/>
                      <a:pt x="155604" y="12344"/>
                    </a:cubicBezTo>
                    <a:cubicBezTo>
                      <a:pt x="155711" y="10689"/>
                      <a:pt x="156044" y="9058"/>
                      <a:pt x="156592" y="7487"/>
                    </a:cubicBezTo>
                    <a:cubicBezTo>
                      <a:pt x="145348" y="2137"/>
                      <a:pt x="134105" y="0"/>
                      <a:pt x="122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00950" y="4002375"/>
                <a:ext cx="432467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172987" h="23184" extrusionOk="0">
                    <a:moveTo>
                      <a:pt x="113292" y="1"/>
                    </a:moveTo>
                    <a:cubicBezTo>
                      <a:pt x="75532" y="1"/>
                      <a:pt x="37771" y="20660"/>
                      <a:pt x="1" y="21159"/>
                    </a:cubicBezTo>
                    <a:lnTo>
                      <a:pt x="1" y="23183"/>
                    </a:lnTo>
                    <a:lnTo>
                      <a:pt x="18265" y="23183"/>
                    </a:lnTo>
                    <a:cubicBezTo>
                      <a:pt x="49520" y="18643"/>
                      <a:pt x="80776" y="4804"/>
                      <a:pt x="112028" y="4804"/>
                    </a:cubicBezTo>
                    <a:cubicBezTo>
                      <a:pt x="130111" y="4804"/>
                      <a:pt x="148192" y="9437"/>
                      <a:pt x="166272" y="23183"/>
                    </a:cubicBezTo>
                    <a:lnTo>
                      <a:pt x="172987" y="23183"/>
                    </a:lnTo>
                    <a:cubicBezTo>
                      <a:pt x="153088" y="5737"/>
                      <a:pt x="133190" y="1"/>
                      <a:pt x="113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00950" y="1656350"/>
                <a:ext cx="4345800" cy="1325425"/>
              </a:xfrm>
              <a:custGeom>
                <a:avLst/>
                <a:gdLst/>
                <a:ahLst/>
                <a:cxnLst/>
                <a:rect l="l" t="t" r="r" b="b"/>
                <a:pathLst>
                  <a:path w="173832" h="53017" extrusionOk="0">
                    <a:moveTo>
                      <a:pt x="133479" y="0"/>
                    </a:moveTo>
                    <a:cubicBezTo>
                      <a:pt x="88986" y="0"/>
                      <a:pt x="44490" y="38770"/>
                      <a:pt x="1" y="49564"/>
                    </a:cubicBezTo>
                    <a:lnTo>
                      <a:pt x="1" y="53016"/>
                    </a:lnTo>
                    <a:cubicBezTo>
                      <a:pt x="44187" y="42830"/>
                      <a:pt x="88367" y="5042"/>
                      <a:pt x="132551" y="5042"/>
                    </a:cubicBezTo>
                    <a:cubicBezTo>
                      <a:pt x="146311" y="5042"/>
                      <a:pt x="160071" y="8707"/>
                      <a:pt x="173832" y="18012"/>
                    </a:cubicBezTo>
                    <a:cubicBezTo>
                      <a:pt x="172594" y="15726"/>
                      <a:pt x="171213" y="13523"/>
                      <a:pt x="169701" y="11416"/>
                    </a:cubicBezTo>
                    <a:cubicBezTo>
                      <a:pt x="169093" y="10559"/>
                      <a:pt x="168474" y="9702"/>
                      <a:pt x="167855" y="8856"/>
                    </a:cubicBezTo>
                    <a:cubicBezTo>
                      <a:pt x="156397" y="2572"/>
                      <a:pt x="144938" y="0"/>
                      <a:pt x="13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00950" y="2535450"/>
                <a:ext cx="4201450" cy="1050275"/>
              </a:xfrm>
              <a:custGeom>
                <a:avLst/>
                <a:gdLst/>
                <a:ahLst/>
                <a:cxnLst/>
                <a:rect l="l" t="t" r="r" b="b"/>
                <a:pathLst>
                  <a:path w="168058" h="42011" extrusionOk="0">
                    <a:moveTo>
                      <a:pt x="126708" y="0"/>
                    </a:moveTo>
                    <a:cubicBezTo>
                      <a:pt x="84473" y="0"/>
                      <a:pt x="42237" y="31890"/>
                      <a:pt x="1" y="38569"/>
                    </a:cubicBezTo>
                    <a:lnTo>
                      <a:pt x="1" y="42010"/>
                    </a:lnTo>
                    <a:cubicBezTo>
                      <a:pt x="41898" y="35893"/>
                      <a:pt x="83795" y="4963"/>
                      <a:pt x="125692" y="4963"/>
                    </a:cubicBezTo>
                    <a:cubicBezTo>
                      <a:pt x="138599" y="4963"/>
                      <a:pt x="151507" y="7899"/>
                      <a:pt x="164414" y="15400"/>
                    </a:cubicBezTo>
                    <a:cubicBezTo>
                      <a:pt x="165605" y="14316"/>
                      <a:pt x="166843" y="13245"/>
                      <a:pt x="168057" y="12173"/>
                    </a:cubicBezTo>
                    <a:cubicBezTo>
                      <a:pt x="154274" y="3397"/>
                      <a:pt x="140491" y="0"/>
                      <a:pt x="12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161618" y="1862418"/>
            <a:ext cx="4815017" cy="1189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    Football</a:t>
            </a:r>
            <a:r>
              <a:rPr lang="en-GB" sz="2400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is the most popular sport in Portugal.</a:t>
            </a:r>
            <a:endParaRPr lang="en-GB" sz="1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712" name="Google Shape;712;p38"/>
          <p:cNvGrpSpPr/>
          <p:nvPr/>
        </p:nvGrpSpPr>
        <p:grpSpPr>
          <a:xfrm>
            <a:off x="-1571964" y="-688055"/>
            <a:ext cx="11214926" cy="7087183"/>
            <a:chOff x="-1571964" y="-688055"/>
            <a:chExt cx="11214926" cy="7087183"/>
          </a:xfrm>
        </p:grpSpPr>
        <p:sp>
          <p:nvSpPr>
            <p:cNvPr id="713" name="Google Shape;713;p38"/>
            <p:cNvSpPr/>
            <p:nvPr/>
          </p:nvSpPr>
          <p:spPr>
            <a:xfrm>
              <a:off x="-1571964" y="4119025"/>
              <a:ext cx="3142798" cy="2280103"/>
            </a:xfrm>
            <a:custGeom>
              <a:avLst/>
              <a:gdLst/>
              <a:ahLst/>
              <a:cxnLst/>
              <a:rect l="l" t="t" r="r" b="b"/>
              <a:pathLst>
                <a:path w="59472" h="43147" extrusionOk="0">
                  <a:moveTo>
                    <a:pt x="23104" y="0"/>
                  </a:moveTo>
                  <a:cubicBezTo>
                    <a:pt x="17055" y="0"/>
                    <a:pt x="11899" y="1809"/>
                    <a:pt x="8656" y="3316"/>
                  </a:cubicBezTo>
                  <a:cubicBezTo>
                    <a:pt x="5525" y="4768"/>
                    <a:pt x="3060" y="7411"/>
                    <a:pt x="1977" y="10686"/>
                  </a:cubicBezTo>
                  <a:cubicBezTo>
                    <a:pt x="0" y="16615"/>
                    <a:pt x="3882" y="21794"/>
                    <a:pt x="9382" y="23771"/>
                  </a:cubicBezTo>
                  <a:cubicBezTo>
                    <a:pt x="12276" y="24818"/>
                    <a:pt x="14431" y="25366"/>
                    <a:pt x="15978" y="28140"/>
                  </a:cubicBezTo>
                  <a:cubicBezTo>
                    <a:pt x="17693" y="31212"/>
                    <a:pt x="18407" y="34736"/>
                    <a:pt x="20479" y="37606"/>
                  </a:cubicBezTo>
                  <a:cubicBezTo>
                    <a:pt x="23217" y="41408"/>
                    <a:pt x="27267" y="43146"/>
                    <a:pt x="31821" y="43146"/>
                  </a:cubicBezTo>
                  <a:cubicBezTo>
                    <a:pt x="32157" y="43146"/>
                    <a:pt x="32496" y="43137"/>
                    <a:pt x="32838" y="43118"/>
                  </a:cubicBezTo>
                  <a:cubicBezTo>
                    <a:pt x="49625" y="42213"/>
                    <a:pt x="59472" y="20020"/>
                    <a:pt x="41434" y="6352"/>
                  </a:cubicBezTo>
                  <a:cubicBezTo>
                    <a:pt x="35097" y="1556"/>
                    <a:pt x="28716" y="0"/>
                    <a:pt x="2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 rot="3317407">
              <a:off x="36984" y="3948346"/>
              <a:ext cx="755003" cy="144737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25767" y="4320063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 rot="8435940" flipH="1">
              <a:off x="48224" y="-439442"/>
              <a:ext cx="1330343" cy="1527654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 rot="-4757582">
              <a:off x="7653946" y="-314248"/>
              <a:ext cx="1553299" cy="1366983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 rot="-1252241" flipH="1">
              <a:off x="8256591" y="4168385"/>
              <a:ext cx="1183170" cy="135865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8"/>
          <p:cNvSpPr/>
          <p:nvPr/>
        </p:nvSpPr>
        <p:spPr>
          <a:xfrm rot="856401">
            <a:off x="4084481" y="41653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8763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aving in the wind&#10;&#10;Description automatically generated with low confidence">
            <a:extLst>
              <a:ext uri="{FF2B5EF4-FFF2-40B4-BE49-F238E27FC236}">
                <a16:creationId xmlns:a16="http://schemas.microsoft.com/office/drawing/2014/main" id="{00B8F990-E49A-1E93-7EB1-39355ECB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75" y="-7004"/>
            <a:ext cx="4504603" cy="5141389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814400" y="0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5295300" y="2190250"/>
            <a:ext cx="3848700" cy="7722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PORTUGUESE LANGUAGE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4157388" y="2190245"/>
            <a:ext cx="1137900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09.</a:t>
            </a:r>
            <a:endParaRPr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1533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4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Table of contents</a:t>
            </a:r>
            <a:endParaRPr b="1" dirty="0"/>
          </a:p>
        </p:txBody>
      </p:sp>
      <p:sp>
        <p:nvSpPr>
          <p:cNvPr id="619" name="Google Shape;619;p34"/>
          <p:cNvSpPr txBox="1">
            <a:spLocks noGrp="1"/>
          </p:cNvSpPr>
          <p:nvPr>
            <p:ph type="title" idx="2"/>
          </p:nvPr>
        </p:nvSpPr>
        <p:spPr>
          <a:xfrm>
            <a:off x="1358800" y="1659875"/>
            <a:ext cx="522300" cy="290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620" name="Google Shape;620;p34"/>
          <p:cNvSpPr txBox="1">
            <a:spLocks noGrp="1"/>
          </p:cNvSpPr>
          <p:nvPr>
            <p:ph type="title" idx="3"/>
          </p:nvPr>
        </p:nvSpPr>
        <p:spPr>
          <a:xfrm>
            <a:off x="1881225" y="1659875"/>
            <a:ext cx="1851000" cy="290700"/>
          </a:xfrm>
          <a:prstGeom prst="rect">
            <a:avLst/>
          </a:prstGeom>
        </p:spPr>
        <p:txBody>
          <a:bodyPr spcFirstLastPara="1" wrap="square" lIns="27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anose="00000500000000000000" pitchFamily="2" charset="0"/>
              </a:rPr>
              <a:t>Portugal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622" name="Google Shape;622;p34"/>
          <p:cNvSpPr txBox="1">
            <a:spLocks noGrp="1"/>
          </p:cNvSpPr>
          <p:nvPr>
            <p:ph type="title" idx="5"/>
          </p:nvPr>
        </p:nvSpPr>
        <p:spPr>
          <a:xfrm>
            <a:off x="1358800" y="1985025"/>
            <a:ext cx="522300" cy="290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623" name="Google Shape;623;p34"/>
          <p:cNvSpPr txBox="1">
            <a:spLocks noGrp="1"/>
          </p:cNvSpPr>
          <p:nvPr>
            <p:ph type="title" idx="6"/>
          </p:nvPr>
        </p:nvSpPr>
        <p:spPr>
          <a:xfrm>
            <a:off x="1881225" y="2028175"/>
            <a:ext cx="1851000" cy="290700"/>
          </a:xfrm>
          <a:prstGeom prst="rect">
            <a:avLst/>
          </a:prstGeom>
        </p:spPr>
        <p:txBody>
          <a:bodyPr spcFirstLastPara="1" wrap="square" lIns="27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anose="00000500000000000000" pitchFamily="2" charset="0"/>
              </a:rPr>
              <a:t>Architecture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625" name="Google Shape;625;p34"/>
          <p:cNvSpPr txBox="1">
            <a:spLocks noGrp="1"/>
          </p:cNvSpPr>
          <p:nvPr>
            <p:ph type="title" idx="8"/>
          </p:nvPr>
        </p:nvSpPr>
        <p:spPr>
          <a:xfrm>
            <a:off x="1358800" y="2352050"/>
            <a:ext cx="522300" cy="290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628" name="Google Shape;628;p34"/>
          <p:cNvSpPr txBox="1">
            <a:spLocks noGrp="1"/>
          </p:cNvSpPr>
          <p:nvPr>
            <p:ph type="title" idx="14"/>
          </p:nvPr>
        </p:nvSpPr>
        <p:spPr>
          <a:xfrm>
            <a:off x="1358800" y="2693650"/>
            <a:ext cx="522300" cy="290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629" name="Google Shape;629;p34"/>
          <p:cNvSpPr txBox="1">
            <a:spLocks noGrp="1"/>
          </p:cNvSpPr>
          <p:nvPr>
            <p:ph type="title" idx="15"/>
          </p:nvPr>
        </p:nvSpPr>
        <p:spPr>
          <a:xfrm>
            <a:off x="5368949" y="2773929"/>
            <a:ext cx="2337772" cy="290700"/>
          </a:xfrm>
          <a:prstGeom prst="rect">
            <a:avLst/>
          </a:prstGeom>
        </p:spPr>
        <p:txBody>
          <a:bodyPr spcFirstLastPara="1" wrap="square" lIns="27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anose="00000500000000000000" pitchFamily="2" charset="0"/>
              </a:rPr>
              <a:t>National</a:t>
            </a:r>
            <a:r>
              <a:rPr lang="en" dirty="0"/>
              <a:t> holidays</a:t>
            </a:r>
            <a:endParaRPr dirty="0"/>
          </a:p>
        </p:txBody>
      </p:sp>
      <p:sp>
        <p:nvSpPr>
          <p:cNvPr id="631" name="Google Shape;631;p34"/>
          <p:cNvSpPr/>
          <p:nvPr/>
        </p:nvSpPr>
        <p:spPr>
          <a:xfrm rot="856529">
            <a:off x="7413798" y="2713717"/>
            <a:ext cx="585846" cy="182446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4"/>
          <p:cNvSpPr/>
          <p:nvPr/>
        </p:nvSpPr>
        <p:spPr>
          <a:xfrm rot="856529">
            <a:off x="420473" y="2713717"/>
            <a:ext cx="585846" cy="182446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26;p34">
            <a:extLst>
              <a:ext uri="{FF2B5EF4-FFF2-40B4-BE49-F238E27FC236}">
                <a16:creationId xmlns:a16="http://schemas.microsoft.com/office/drawing/2014/main" id="{EF6F5A4D-A0FC-0D88-A061-F1E61EDB9238}"/>
              </a:ext>
            </a:extLst>
          </p:cNvPr>
          <p:cNvSpPr txBox="1">
            <a:spLocks/>
          </p:cNvSpPr>
          <p:nvPr/>
        </p:nvSpPr>
        <p:spPr>
          <a:xfrm>
            <a:off x="1881225" y="2379450"/>
            <a:ext cx="1851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200" b="0" i="0" u="none" strike="noStrike" cap="none">
                <a:solidFill>
                  <a:schemeClr val="l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GB" dirty="0">
                <a:latin typeface="Montserrat" panose="00000500000000000000" pitchFamily="2" charset="0"/>
              </a:rPr>
              <a:t>Food</a:t>
            </a:r>
          </a:p>
        </p:txBody>
      </p:sp>
      <p:sp>
        <p:nvSpPr>
          <p:cNvPr id="15" name="Google Shape;628;p34">
            <a:extLst>
              <a:ext uri="{FF2B5EF4-FFF2-40B4-BE49-F238E27FC236}">
                <a16:creationId xmlns:a16="http://schemas.microsoft.com/office/drawing/2014/main" id="{AF8EDB28-C7AC-A9DB-0F46-406882F95ED5}"/>
              </a:ext>
            </a:extLst>
          </p:cNvPr>
          <p:cNvSpPr txBox="1">
            <a:spLocks/>
          </p:cNvSpPr>
          <p:nvPr/>
        </p:nvSpPr>
        <p:spPr>
          <a:xfrm>
            <a:off x="1358800" y="3016675"/>
            <a:ext cx="522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2200" b="0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" dirty="0"/>
              <a:t>05.</a:t>
            </a:r>
          </a:p>
        </p:txBody>
      </p:sp>
      <p:sp>
        <p:nvSpPr>
          <p:cNvPr id="11" name="Google Shape;626;p34">
            <a:extLst>
              <a:ext uri="{FF2B5EF4-FFF2-40B4-BE49-F238E27FC236}">
                <a16:creationId xmlns:a16="http://schemas.microsoft.com/office/drawing/2014/main" id="{9C11E13C-7C99-B3FA-2185-471E278FBCDD}"/>
              </a:ext>
            </a:extLst>
          </p:cNvPr>
          <p:cNvSpPr txBox="1">
            <a:spLocks/>
          </p:cNvSpPr>
          <p:nvPr/>
        </p:nvSpPr>
        <p:spPr>
          <a:xfrm>
            <a:off x="1877442" y="2693650"/>
            <a:ext cx="1851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200" b="0" i="0" u="none" strike="noStrike" cap="none">
                <a:solidFill>
                  <a:schemeClr val="l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GB" dirty="0">
                <a:latin typeface="Montserrat" panose="00000500000000000000" pitchFamily="2" charset="0"/>
              </a:rPr>
              <a:t>Literature</a:t>
            </a:r>
          </a:p>
        </p:txBody>
      </p:sp>
      <p:sp>
        <p:nvSpPr>
          <p:cNvPr id="13" name="Google Shape;626;p34">
            <a:extLst>
              <a:ext uri="{FF2B5EF4-FFF2-40B4-BE49-F238E27FC236}">
                <a16:creationId xmlns:a16="http://schemas.microsoft.com/office/drawing/2014/main" id="{9CB1847B-91E1-A050-A482-3A93C02FE321}"/>
              </a:ext>
            </a:extLst>
          </p:cNvPr>
          <p:cNvSpPr txBox="1">
            <a:spLocks/>
          </p:cNvSpPr>
          <p:nvPr/>
        </p:nvSpPr>
        <p:spPr>
          <a:xfrm>
            <a:off x="5383790" y="2403747"/>
            <a:ext cx="1851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200" b="0" i="0" u="none" strike="noStrike" cap="none">
                <a:solidFill>
                  <a:schemeClr val="l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GB" dirty="0">
                <a:latin typeface="Montserrat" panose="00000500000000000000" pitchFamily="2" charset="0"/>
              </a:rPr>
              <a:t>Art</a:t>
            </a:r>
          </a:p>
        </p:txBody>
      </p:sp>
      <p:sp>
        <p:nvSpPr>
          <p:cNvPr id="16" name="Google Shape;628;p34">
            <a:extLst>
              <a:ext uri="{FF2B5EF4-FFF2-40B4-BE49-F238E27FC236}">
                <a16:creationId xmlns:a16="http://schemas.microsoft.com/office/drawing/2014/main" id="{C8682315-B6DF-0B4C-4A51-470DC3659A4D}"/>
              </a:ext>
            </a:extLst>
          </p:cNvPr>
          <p:cNvSpPr txBox="1">
            <a:spLocks/>
          </p:cNvSpPr>
          <p:nvPr/>
        </p:nvSpPr>
        <p:spPr>
          <a:xfrm>
            <a:off x="4918745" y="3768853"/>
            <a:ext cx="522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2200" b="0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" dirty="0"/>
              <a:t>10.</a:t>
            </a:r>
          </a:p>
        </p:txBody>
      </p:sp>
      <p:sp>
        <p:nvSpPr>
          <p:cNvPr id="17" name="Google Shape;628;p34">
            <a:extLst>
              <a:ext uri="{FF2B5EF4-FFF2-40B4-BE49-F238E27FC236}">
                <a16:creationId xmlns:a16="http://schemas.microsoft.com/office/drawing/2014/main" id="{C5AB31FB-D769-B9A9-9C4C-6ED57A01C816}"/>
              </a:ext>
            </a:extLst>
          </p:cNvPr>
          <p:cNvSpPr txBox="1">
            <a:spLocks/>
          </p:cNvSpPr>
          <p:nvPr/>
        </p:nvSpPr>
        <p:spPr>
          <a:xfrm>
            <a:off x="4913195" y="3430851"/>
            <a:ext cx="522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2200" b="0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" dirty="0"/>
              <a:t>09.</a:t>
            </a:r>
          </a:p>
        </p:txBody>
      </p:sp>
      <p:sp>
        <p:nvSpPr>
          <p:cNvPr id="18" name="Google Shape;628;p34">
            <a:extLst>
              <a:ext uri="{FF2B5EF4-FFF2-40B4-BE49-F238E27FC236}">
                <a16:creationId xmlns:a16="http://schemas.microsoft.com/office/drawing/2014/main" id="{CAB8D84F-676B-314C-CD12-7C96B8A3F3E9}"/>
              </a:ext>
            </a:extLst>
          </p:cNvPr>
          <p:cNvSpPr txBox="1">
            <a:spLocks/>
          </p:cNvSpPr>
          <p:nvPr/>
        </p:nvSpPr>
        <p:spPr>
          <a:xfrm>
            <a:off x="4913195" y="3081063"/>
            <a:ext cx="522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2200" b="0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" dirty="0"/>
              <a:t>08.</a:t>
            </a:r>
          </a:p>
        </p:txBody>
      </p:sp>
      <p:sp>
        <p:nvSpPr>
          <p:cNvPr id="19" name="Google Shape;628;p34">
            <a:extLst>
              <a:ext uri="{FF2B5EF4-FFF2-40B4-BE49-F238E27FC236}">
                <a16:creationId xmlns:a16="http://schemas.microsoft.com/office/drawing/2014/main" id="{E66A4AB4-D976-A63A-31C1-4B5C1E64CF0C}"/>
              </a:ext>
            </a:extLst>
          </p:cNvPr>
          <p:cNvSpPr txBox="1">
            <a:spLocks/>
          </p:cNvSpPr>
          <p:nvPr/>
        </p:nvSpPr>
        <p:spPr>
          <a:xfrm>
            <a:off x="4913195" y="2758973"/>
            <a:ext cx="522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2200" b="0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" dirty="0"/>
              <a:t>07.</a:t>
            </a:r>
          </a:p>
        </p:txBody>
      </p:sp>
      <p:sp>
        <p:nvSpPr>
          <p:cNvPr id="20" name="Google Shape;628;p34">
            <a:extLst>
              <a:ext uri="{FF2B5EF4-FFF2-40B4-BE49-F238E27FC236}">
                <a16:creationId xmlns:a16="http://schemas.microsoft.com/office/drawing/2014/main" id="{3EAE9EFD-FD4D-7842-11CC-A28AB03A403C}"/>
              </a:ext>
            </a:extLst>
          </p:cNvPr>
          <p:cNvSpPr txBox="1">
            <a:spLocks/>
          </p:cNvSpPr>
          <p:nvPr/>
        </p:nvSpPr>
        <p:spPr>
          <a:xfrm>
            <a:off x="4913195" y="2388791"/>
            <a:ext cx="522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2200" b="0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" dirty="0"/>
              <a:t>06.</a:t>
            </a:r>
          </a:p>
        </p:txBody>
      </p:sp>
      <p:sp>
        <p:nvSpPr>
          <p:cNvPr id="21" name="Google Shape;626;p34">
            <a:extLst>
              <a:ext uri="{FF2B5EF4-FFF2-40B4-BE49-F238E27FC236}">
                <a16:creationId xmlns:a16="http://schemas.microsoft.com/office/drawing/2014/main" id="{20C76856-2EEB-CF08-FEB9-E39C721CB86B}"/>
              </a:ext>
            </a:extLst>
          </p:cNvPr>
          <p:cNvSpPr txBox="1">
            <a:spLocks/>
          </p:cNvSpPr>
          <p:nvPr/>
        </p:nvSpPr>
        <p:spPr>
          <a:xfrm>
            <a:off x="5383790" y="3102050"/>
            <a:ext cx="1851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200" b="0" i="0" u="none" strike="noStrike" cap="none">
                <a:solidFill>
                  <a:schemeClr val="l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GB" dirty="0">
                <a:latin typeface="Montserrat" panose="00000500000000000000" pitchFamily="2" charset="0"/>
              </a:rPr>
              <a:t>Sports</a:t>
            </a:r>
          </a:p>
        </p:txBody>
      </p:sp>
      <p:sp>
        <p:nvSpPr>
          <p:cNvPr id="25" name="Google Shape;626;p34">
            <a:extLst>
              <a:ext uri="{FF2B5EF4-FFF2-40B4-BE49-F238E27FC236}">
                <a16:creationId xmlns:a16="http://schemas.microsoft.com/office/drawing/2014/main" id="{5B720196-58D5-26F9-C538-0C6C9FF302CE}"/>
              </a:ext>
            </a:extLst>
          </p:cNvPr>
          <p:cNvSpPr txBox="1">
            <a:spLocks/>
          </p:cNvSpPr>
          <p:nvPr/>
        </p:nvSpPr>
        <p:spPr>
          <a:xfrm>
            <a:off x="1877442" y="3035250"/>
            <a:ext cx="1851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200" b="0" i="0" u="none" strike="noStrike" cap="none">
                <a:solidFill>
                  <a:schemeClr val="l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GB" dirty="0">
                <a:latin typeface="Montserrat" panose="00000500000000000000" pitchFamily="2" charset="0"/>
              </a:rPr>
              <a:t>Music</a:t>
            </a:r>
          </a:p>
        </p:txBody>
      </p:sp>
      <p:sp>
        <p:nvSpPr>
          <p:cNvPr id="26" name="Google Shape;626;p34">
            <a:extLst>
              <a:ext uri="{FF2B5EF4-FFF2-40B4-BE49-F238E27FC236}">
                <a16:creationId xmlns:a16="http://schemas.microsoft.com/office/drawing/2014/main" id="{9F264322-A81B-50D1-0176-319201D7A5B8}"/>
              </a:ext>
            </a:extLst>
          </p:cNvPr>
          <p:cNvSpPr txBox="1">
            <a:spLocks/>
          </p:cNvSpPr>
          <p:nvPr/>
        </p:nvSpPr>
        <p:spPr>
          <a:xfrm>
            <a:off x="5368948" y="3440951"/>
            <a:ext cx="3357452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200" b="0" i="0" u="none" strike="noStrike" cap="none">
                <a:solidFill>
                  <a:schemeClr val="l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GB" dirty="0">
                <a:latin typeface="Montserrat" panose="00000500000000000000" pitchFamily="2" charset="0"/>
              </a:rPr>
              <a:t>Portuguese</a:t>
            </a:r>
            <a:r>
              <a:rPr lang="en-GB" dirty="0"/>
              <a:t> </a:t>
            </a:r>
            <a:r>
              <a:rPr lang="en-GB" dirty="0">
                <a:latin typeface="Montserrat" panose="00000500000000000000" pitchFamily="2" charset="0"/>
              </a:rPr>
              <a:t>language</a:t>
            </a:r>
          </a:p>
        </p:txBody>
      </p:sp>
      <p:sp>
        <p:nvSpPr>
          <p:cNvPr id="27" name="Google Shape;626;p34">
            <a:extLst>
              <a:ext uri="{FF2B5EF4-FFF2-40B4-BE49-F238E27FC236}">
                <a16:creationId xmlns:a16="http://schemas.microsoft.com/office/drawing/2014/main" id="{18FFF8C5-D05D-0BA8-6FB6-694E2F699609}"/>
              </a:ext>
            </a:extLst>
          </p:cNvPr>
          <p:cNvSpPr txBox="1">
            <a:spLocks/>
          </p:cNvSpPr>
          <p:nvPr/>
        </p:nvSpPr>
        <p:spPr>
          <a:xfrm>
            <a:off x="5368947" y="3791705"/>
            <a:ext cx="3016127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200" b="0" i="0" u="none" strike="noStrike" cap="none">
                <a:solidFill>
                  <a:schemeClr val="l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r>
              <a:rPr lang="en-GB" dirty="0">
                <a:latin typeface="Montserrat" panose="00000500000000000000" pitchFamily="2" charset="0"/>
              </a:rPr>
              <a:t>Phrases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 with red countries/regions&#10;&#10;Description automatically generated with low confidence">
            <a:extLst>
              <a:ext uri="{FF2B5EF4-FFF2-40B4-BE49-F238E27FC236}">
                <a16:creationId xmlns:a16="http://schemas.microsoft.com/office/drawing/2014/main" id="{144EFF14-6A34-92A6-626C-C7F41B7C6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46" r="35846"/>
          <a:stretch/>
        </p:blipFill>
        <p:spPr>
          <a:xfrm>
            <a:off x="5324517" y="-26876"/>
            <a:ext cx="4580390" cy="5142701"/>
          </a:xfrm>
          <a:prstGeom prst="rect">
            <a:avLst/>
          </a:prstGeom>
        </p:spPr>
      </p:pic>
      <p:grpSp>
        <p:nvGrpSpPr>
          <p:cNvPr id="698" name="Google Shape;698;p38"/>
          <p:cNvGrpSpPr/>
          <p:nvPr/>
        </p:nvGrpSpPr>
        <p:grpSpPr>
          <a:xfrm>
            <a:off x="-395375" y="-47962"/>
            <a:ext cx="6724439" cy="5163787"/>
            <a:chOff x="-700764" y="-6675"/>
            <a:chExt cx="6724439" cy="5163787"/>
          </a:xfrm>
        </p:grpSpPr>
        <p:sp>
          <p:nvSpPr>
            <p:cNvPr id="699" name="Google Shape;699;p38"/>
            <p:cNvSpPr/>
            <p:nvPr/>
          </p:nvSpPr>
          <p:spPr>
            <a:xfrm>
              <a:off x="2042823" y="-6675"/>
              <a:ext cx="3980852" cy="515719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38"/>
            <p:cNvGrpSpPr/>
            <p:nvPr/>
          </p:nvGrpSpPr>
          <p:grpSpPr>
            <a:xfrm>
              <a:off x="-700764" y="-41"/>
              <a:ext cx="6646939" cy="5157153"/>
              <a:chOff x="600950" y="1124975"/>
              <a:chExt cx="4455650" cy="3457000"/>
            </a:xfrm>
          </p:grpSpPr>
          <p:sp>
            <p:nvSpPr>
              <p:cNvPr id="701" name="Google Shape;701;p38"/>
              <p:cNvSpPr/>
              <p:nvPr/>
            </p:nvSpPr>
            <p:spPr>
              <a:xfrm>
                <a:off x="600950" y="1124975"/>
                <a:ext cx="3164700" cy="1397525"/>
              </a:xfrm>
              <a:custGeom>
                <a:avLst/>
                <a:gdLst/>
                <a:ahLst/>
                <a:cxnLst/>
                <a:rect l="l" t="t" r="r" b="b"/>
                <a:pathLst>
                  <a:path w="126588" h="55901" extrusionOk="0">
                    <a:moveTo>
                      <a:pt x="95536" y="0"/>
                    </a:moveTo>
                    <a:cubicBezTo>
                      <a:pt x="63687" y="14347"/>
                      <a:pt x="31850" y="38838"/>
                      <a:pt x="1" y="49006"/>
                    </a:cubicBezTo>
                    <a:lnTo>
                      <a:pt x="1" y="55900"/>
                    </a:lnTo>
                    <a:cubicBezTo>
                      <a:pt x="42196" y="43446"/>
                      <a:pt x="84392" y="5834"/>
                      <a:pt x="126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4294275" y="1124975"/>
                <a:ext cx="2512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68" extrusionOk="0">
                    <a:moveTo>
                      <a:pt x="0" y="0"/>
                    </a:moveTo>
                    <a:cubicBezTo>
                      <a:pt x="3227" y="488"/>
                      <a:pt x="6406" y="1203"/>
                      <a:pt x="9525" y="2167"/>
                    </a:cubicBezTo>
                    <a:cubicBezTo>
                      <a:pt x="9668" y="1441"/>
                      <a:pt x="9847" y="715"/>
                      <a:pt x="100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600950" y="1949950"/>
                <a:ext cx="4447600" cy="1419075"/>
              </a:xfrm>
              <a:custGeom>
                <a:avLst/>
                <a:gdLst/>
                <a:ahLst/>
                <a:cxnLst/>
                <a:rect l="l" t="t" r="r" b="b"/>
                <a:pathLst>
                  <a:path w="177904" h="56763" extrusionOk="0">
                    <a:moveTo>
                      <a:pt x="131296" y="1"/>
                    </a:moveTo>
                    <a:cubicBezTo>
                      <a:pt x="87531" y="1"/>
                      <a:pt x="43763" y="36462"/>
                      <a:pt x="1" y="45856"/>
                    </a:cubicBezTo>
                    <a:lnTo>
                      <a:pt x="1" y="56762"/>
                    </a:lnTo>
                    <a:cubicBezTo>
                      <a:pt x="42743" y="49221"/>
                      <a:pt x="85478" y="15865"/>
                      <a:pt x="128217" y="15865"/>
                    </a:cubicBezTo>
                    <a:cubicBezTo>
                      <a:pt x="143171" y="15865"/>
                      <a:pt x="158126" y="19949"/>
                      <a:pt x="173082" y="30652"/>
                    </a:cubicBezTo>
                    <a:cubicBezTo>
                      <a:pt x="174273" y="29295"/>
                      <a:pt x="175273" y="27783"/>
                      <a:pt x="176070" y="26163"/>
                    </a:cubicBezTo>
                    <a:cubicBezTo>
                      <a:pt x="177594" y="22961"/>
                      <a:pt x="177904" y="19603"/>
                      <a:pt x="177392" y="16234"/>
                    </a:cubicBezTo>
                    <a:cubicBezTo>
                      <a:pt x="162027" y="4495"/>
                      <a:pt x="146662" y="1"/>
                      <a:pt x="131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00950" y="3213025"/>
                <a:ext cx="4455650" cy="1261200"/>
              </a:xfrm>
              <a:custGeom>
                <a:avLst/>
                <a:gdLst/>
                <a:ahLst/>
                <a:cxnLst/>
                <a:rect l="l" t="t" r="r" b="b"/>
                <a:pathLst>
                  <a:path w="178226" h="50448" extrusionOk="0">
                    <a:moveTo>
                      <a:pt x="120911" y="0"/>
                    </a:moveTo>
                    <a:cubicBezTo>
                      <a:pt x="80611" y="0"/>
                      <a:pt x="40310" y="26663"/>
                      <a:pt x="1" y="30361"/>
                    </a:cubicBezTo>
                    <a:lnTo>
                      <a:pt x="1" y="47090"/>
                    </a:lnTo>
                    <a:cubicBezTo>
                      <a:pt x="38438" y="45819"/>
                      <a:pt x="76871" y="23667"/>
                      <a:pt x="115305" y="23667"/>
                    </a:cubicBezTo>
                    <a:cubicBezTo>
                      <a:pt x="136278" y="23667"/>
                      <a:pt x="157251" y="30263"/>
                      <a:pt x="178225" y="50447"/>
                    </a:cubicBezTo>
                    <a:cubicBezTo>
                      <a:pt x="177773" y="48709"/>
                      <a:pt x="177166" y="47018"/>
                      <a:pt x="176404" y="45399"/>
                    </a:cubicBezTo>
                    <a:cubicBezTo>
                      <a:pt x="172534" y="36993"/>
                      <a:pt x="165736" y="29778"/>
                      <a:pt x="160890" y="21717"/>
                    </a:cubicBezTo>
                    <a:cubicBezTo>
                      <a:pt x="158294" y="17407"/>
                      <a:pt x="156294" y="12597"/>
                      <a:pt x="155711" y="7811"/>
                    </a:cubicBezTo>
                    <a:cubicBezTo>
                      <a:pt x="144111" y="2209"/>
                      <a:pt x="132511" y="0"/>
                      <a:pt x="120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00950" y="1361100"/>
                <a:ext cx="4017800" cy="1420050"/>
              </a:xfrm>
              <a:custGeom>
                <a:avLst/>
                <a:gdLst/>
                <a:ahLst/>
                <a:cxnLst/>
                <a:rect l="l" t="t" r="r" b="b"/>
                <a:pathLst>
                  <a:path w="160712" h="56802" extrusionOk="0">
                    <a:moveTo>
                      <a:pt x="135610" y="0"/>
                    </a:moveTo>
                    <a:cubicBezTo>
                      <a:pt x="90408" y="0"/>
                      <a:pt x="45200" y="41117"/>
                      <a:pt x="1" y="53361"/>
                    </a:cubicBezTo>
                    <a:lnTo>
                      <a:pt x="1" y="56802"/>
                    </a:lnTo>
                    <a:cubicBezTo>
                      <a:pt x="44900" y="45185"/>
                      <a:pt x="89800" y="5068"/>
                      <a:pt x="134706" y="5068"/>
                    </a:cubicBezTo>
                    <a:cubicBezTo>
                      <a:pt x="143374" y="5068"/>
                      <a:pt x="152043" y="6563"/>
                      <a:pt x="160711" y="10046"/>
                    </a:cubicBezTo>
                    <a:cubicBezTo>
                      <a:pt x="159533" y="8010"/>
                      <a:pt x="158580" y="5855"/>
                      <a:pt x="157854" y="3628"/>
                    </a:cubicBezTo>
                    <a:cubicBezTo>
                      <a:pt x="150439" y="1107"/>
                      <a:pt x="143025" y="0"/>
                      <a:pt x="13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00950" y="2993725"/>
                <a:ext cx="3914800" cy="910475"/>
              </a:xfrm>
              <a:custGeom>
                <a:avLst/>
                <a:gdLst/>
                <a:ahLst/>
                <a:cxnLst/>
                <a:rect l="l" t="t" r="r" b="b"/>
                <a:pathLst>
                  <a:path w="156592" h="36419" extrusionOk="0">
                    <a:moveTo>
                      <a:pt x="122862" y="0"/>
                    </a:moveTo>
                    <a:cubicBezTo>
                      <a:pt x="81908" y="0"/>
                      <a:pt x="40954" y="28344"/>
                      <a:pt x="1" y="32978"/>
                    </a:cubicBezTo>
                    <a:lnTo>
                      <a:pt x="1" y="36419"/>
                    </a:lnTo>
                    <a:cubicBezTo>
                      <a:pt x="40589" y="32310"/>
                      <a:pt x="81178" y="4917"/>
                      <a:pt x="121772" y="4917"/>
                    </a:cubicBezTo>
                    <a:cubicBezTo>
                      <a:pt x="133049" y="4917"/>
                      <a:pt x="144326" y="7030"/>
                      <a:pt x="155604" y="12344"/>
                    </a:cubicBezTo>
                    <a:cubicBezTo>
                      <a:pt x="155711" y="10689"/>
                      <a:pt x="156044" y="9058"/>
                      <a:pt x="156592" y="7487"/>
                    </a:cubicBezTo>
                    <a:cubicBezTo>
                      <a:pt x="145348" y="2137"/>
                      <a:pt x="134105" y="0"/>
                      <a:pt x="122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00950" y="4002375"/>
                <a:ext cx="432467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172987" h="23184" extrusionOk="0">
                    <a:moveTo>
                      <a:pt x="113292" y="1"/>
                    </a:moveTo>
                    <a:cubicBezTo>
                      <a:pt x="75532" y="1"/>
                      <a:pt x="37771" y="20660"/>
                      <a:pt x="1" y="21159"/>
                    </a:cubicBezTo>
                    <a:lnTo>
                      <a:pt x="1" y="23183"/>
                    </a:lnTo>
                    <a:lnTo>
                      <a:pt x="18265" y="23183"/>
                    </a:lnTo>
                    <a:cubicBezTo>
                      <a:pt x="49520" y="18643"/>
                      <a:pt x="80776" y="4804"/>
                      <a:pt x="112028" y="4804"/>
                    </a:cubicBezTo>
                    <a:cubicBezTo>
                      <a:pt x="130111" y="4804"/>
                      <a:pt x="148192" y="9437"/>
                      <a:pt x="166272" y="23183"/>
                    </a:cubicBezTo>
                    <a:lnTo>
                      <a:pt x="172987" y="23183"/>
                    </a:lnTo>
                    <a:cubicBezTo>
                      <a:pt x="153088" y="5737"/>
                      <a:pt x="133190" y="1"/>
                      <a:pt x="113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00950" y="1656350"/>
                <a:ext cx="4345800" cy="1325425"/>
              </a:xfrm>
              <a:custGeom>
                <a:avLst/>
                <a:gdLst/>
                <a:ahLst/>
                <a:cxnLst/>
                <a:rect l="l" t="t" r="r" b="b"/>
                <a:pathLst>
                  <a:path w="173832" h="53017" extrusionOk="0">
                    <a:moveTo>
                      <a:pt x="133479" y="0"/>
                    </a:moveTo>
                    <a:cubicBezTo>
                      <a:pt x="88986" y="0"/>
                      <a:pt x="44490" y="38770"/>
                      <a:pt x="1" y="49564"/>
                    </a:cubicBezTo>
                    <a:lnTo>
                      <a:pt x="1" y="53016"/>
                    </a:lnTo>
                    <a:cubicBezTo>
                      <a:pt x="44187" y="42830"/>
                      <a:pt x="88367" y="5042"/>
                      <a:pt x="132551" y="5042"/>
                    </a:cubicBezTo>
                    <a:cubicBezTo>
                      <a:pt x="146311" y="5042"/>
                      <a:pt x="160071" y="8707"/>
                      <a:pt x="173832" y="18012"/>
                    </a:cubicBezTo>
                    <a:cubicBezTo>
                      <a:pt x="172594" y="15726"/>
                      <a:pt x="171213" y="13523"/>
                      <a:pt x="169701" y="11416"/>
                    </a:cubicBezTo>
                    <a:cubicBezTo>
                      <a:pt x="169093" y="10559"/>
                      <a:pt x="168474" y="9702"/>
                      <a:pt x="167855" y="8856"/>
                    </a:cubicBezTo>
                    <a:cubicBezTo>
                      <a:pt x="156397" y="2572"/>
                      <a:pt x="144938" y="0"/>
                      <a:pt x="13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00950" y="2535450"/>
                <a:ext cx="4201450" cy="1050275"/>
              </a:xfrm>
              <a:custGeom>
                <a:avLst/>
                <a:gdLst/>
                <a:ahLst/>
                <a:cxnLst/>
                <a:rect l="l" t="t" r="r" b="b"/>
                <a:pathLst>
                  <a:path w="168058" h="42011" extrusionOk="0">
                    <a:moveTo>
                      <a:pt x="126708" y="0"/>
                    </a:moveTo>
                    <a:cubicBezTo>
                      <a:pt x="84473" y="0"/>
                      <a:pt x="42237" y="31890"/>
                      <a:pt x="1" y="38569"/>
                    </a:cubicBezTo>
                    <a:lnTo>
                      <a:pt x="1" y="42010"/>
                    </a:lnTo>
                    <a:cubicBezTo>
                      <a:pt x="41898" y="35893"/>
                      <a:pt x="83795" y="4963"/>
                      <a:pt x="125692" y="4963"/>
                    </a:cubicBezTo>
                    <a:cubicBezTo>
                      <a:pt x="138599" y="4963"/>
                      <a:pt x="151507" y="7899"/>
                      <a:pt x="164414" y="15400"/>
                    </a:cubicBezTo>
                    <a:cubicBezTo>
                      <a:pt x="165605" y="14316"/>
                      <a:pt x="166843" y="13245"/>
                      <a:pt x="168057" y="12173"/>
                    </a:cubicBezTo>
                    <a:cubicBezTo>
                      <a:pt x="154274" y="3397"/>
                      <a:pt x="140491" y="0"/>
                      <a:pt x="12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-48302" y="1599128"/>
            <a:ext cx="5372819" cy="2189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    </a:t>
            </a:r>
            <a:r>
              <a:rPr lang="en-GB" sz="240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Portuguese is a western </a:t>
            </a: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Romance language. </a:t>
            </a:r>
            <a:r>
              <a:rPr lang="en-GB" sz="240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It is an official language </a:t>
            </a:r>
            <a:r>
              <a:rPr lang="en-GB" sz="2400" dirty="0">
                <a:solidFill>
                  <a:schemeClr val="tx1"/>
                </a:solidFill>
                <a:latin typeface="Montserrat" panose="00000500000000000000" pitchFamily="2" charset="0"/>
              </a:rPr>
              <a:t>in 7 countries.</a:t>
            </a:r>
            <a:endParaRPr lang="en-GB" sz="1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712" name="Google Shape;712;p38"/>
          <p:cNvGrpSpPr/>
          <p:nvPr/>
        </p:nvGrpSpPr>
        <p:grpSpPr>
          <a:xfrm>
            <a:off x="-1571964" y="-688055"/>
            <a:ext cx="11214926" cy="7087183"/>
            <a:chOff x="-1571964" y="-688055"/>
            <a:chExt cx="11214926" cy="7087183"/>
          </a:xfrm>
        </p:grpSpPr>
        <p:sp>
          <p:nvSpPr>
            <p:cNvPr id="713" name="Google Shape;713;p38"/>
            <p:cNvSpPr/>
            <p:nvPr/>
          </p:nvSpPr>
          <p:spPr>
            <a:xfrm>
              <a:off x="-1571964" y="4119025"/>
              <a:ext cx="3142798" cy="2280103"/>
            </a:xfrm>
            <a:custGeom>
              <a:avLst/>
              <a:gdLst/>
              <a:ahLst/>
              <a:cxnLst/>
              <a:rect l="l" t="t" r="r" b="b"/>
              <a:pathLst>
                <a:path w="59472" h="43147" extrusionOk="0">
                  <a:moveTo>
                    <a:pt x="23104" y="0"/>
                  </a:moveTo>
                  <a:cubicBezTo>
                    <a:pt x="17055" y="0"/>
                    <a:pt x="11899" y="1809"/>
                    <a:pt x="8656" y="3316"/>
                  </a:cubicBezTo>
                  <a:cubicBezTo>
                    <a:pt x="5525" y="4768"/>
                    <a:pt x="3060" y="7411"/>
                    <a:pt x="1977" y="10686"/>
                  </a:cubicBezTo>
                  <a:cubicBezTo>
                    <a:pt x="0" y="16615"/>
                    <a:pt x="3882" y="21794"/>
                    <a:pt x="9382" y="23771"/>
                  </a:cubicBezTo>
                  <a:cubicBezTo>
                    <a:pt x="12276" y="24818"/>
                    <a:pt x="14431" y="25366"/>
                    <a:pt x="15978" y="28140"/>
                  </a:cubicBezTo>
                  <a:cubicBezTo>
                    <a:pt x="17693" y="31212"/>
                    <a:pt x="18407" y="34736"/>
                    <a:pt x="20479" y="37606"/>
                  </a:cubicBezTo>
                  <a:cubicBezTo>
                    <a:pt x="23217" y="41408"/>
                    <a:pt x="27267" y="43146"/>
                    <a:pt x="31821" y="43146"/>
                  </a:cubicBezTo>
                  <a:cubicBezTo>
                    <a:pt x="32157" y="43146"/>
                    <a:pt x="32496" y="43137"/>
                    <a:pt x="32838" y="43118"/>
                  </a:cubicBezTo>
                  <a:cubicBezTo>
                    <a:pt x="49625" y="42213"/>
                    <a:pt x="59472" y="20020"/>
                    <a:pt x="41434" y="6352"/>
                  </a:cubicBezTo>
                  <a:cubicBezTo>
                    <a:pt x="35097" y="1556"/>
                    <a:pt x="28716" y="0"/>
                    <a:pt x="2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 rot="3317407">
              <a:off x="36984" y="3948346"/>
              <a:ext cx="755003" cy="144737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25767" y="4320063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 rot="8435940" flipH="1">
              <a:off x="48224" y="-439442"/>
              <a:ext cx="1330343" cy="1527654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 rot="-4757582">
              <a:off x="7653946" y="-314248"/>
              <a:ext cx="1553299" cy="1366983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 rot="-1252241" flipH="1">
              <a:off x="8256591" y="4168385"/>
              <a:ext cx="1183170" cy="135865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8"/>
          <p:cNvSpPr/>
          <p:nvPr/>
        </p:nvSpPr>
        <p:spPr>
          <a:xfrm rot="856401">
            <a:off x="4084481" y="41653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73790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menu, design&#10;&#10;Description automatically generated">
            <a:extLst>
              <a:ext uri="{FF2B5EF4-FFF2-40B4-BE49-F238E27FC236}">
                <a16:creationId xmlns:a16="http://schemas.microsoft.com/office/drawing/2014/main" id="{B9501B4D-294A-A348-DED5-4EF411C1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5" b="50581"/>
          <a:stretch/>
        </p:blipFill>
        <p:spPr>
          <a:xfrm>
            <a:off x="-21884" y="0"/>
            <a:ext cx="3505289" cy="5161490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814400" y="0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5295300" y="2190250"/>
            <a:ext cx="3848700" cy="7722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PHRASES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4157388" y="2190245"/>
            <a:ext cx="1137900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09.</a:t>
            </a:r>
            <a:endParaRPr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3471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D72FD-1E85-B262-6B4C-4A0230D7F995}"/>
              </a:ext>
            </a:extLst>
          </p:cNvPr>
          <p:cNvSpPr txBox="1"/>
          <p:nvPr/>
        </p:nvSpPr>
        <p:spPr>
          <a:xfrm>
            <a:off x="1115121" y="1002090"/>
            <a:ext cx="498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Hello – </a:t>
            </a:r>
            <a:r>
              <a:rPr lang="en-GB" sz="2400" dirty="0" err="1">
                <a:latin typeface="Montserrat" panose="00000500000000000000" pitchFamily="2" charset="0"/>
              </a:rPr>
              <a:t>Olá</a:t>
            </a:r>
            <a:endParaRPr lang="en-GB" sz="24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How are you? – Como </a:t>
            </a:r>
            <a:r>
              <a:rPr lang="en-GB" sz="2400" dirty="0" err="1">
                <a:latin typeface="Montserrat" panose="00000500000000000000" pitchFamily="2" charset="0"/>
              </a:rPr>
              <a:t>está</a:t>
            </a:r>
            <a:r>
              <a:rPr lang="en-GB" sz="2400" dirty="0">
                <a:latin typeface="Montserrat" panose="00000500000000000000" pitchFamily="2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Nice to meet you – </a:t>
            </a:r>
            <a:r>
              <a:rPr lang="en-GB" sz="2400" dirty="0" err="1">
                <a:latin typeface="Montserrat" panose="00000500000000000000" pitchFamily="2" charset="0"/>
              </a:rPr>
              <a:t>Prazer</a:t>
            </a:r>
            <a:endParaRPr lang="en-GB" sz="24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Goodbye – </a:t>
            </a:r>
            <a:r>
              <a:rPr lang="en-GB" sz="2400" dirty="0" err="1">
                <a:latin typeface="Montserrat" panose="00000500000000000000" pitchFamily="2" charset="0"/>
              </a:rPr>
              <a:t>Adeus</a:t>
            </a:r>
            <a:endParaRPr lang="en-GB" sz="2400" dirty="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7F582-2639-A9EA-0579-F2122EC50882}"/>
              </a:ext>
            </a:extLst>
          </p:cNvPr>
          <p:cNvSpPr txBox="1"/>
          <p:nvPr/>
        </p:nvSpPr>
        <p:spPr>
          <a:xfrm>
            <a:off x="1996068" y="2571750"/>
            <a:ext cx="48136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Excuse me – Com </a:t>
            </a:r>
            <a:r>
              <a:rPr lang="en-GB" sz="2400" dirty="0" err="1">
                <a:latin typeface="Montserrat" panose="00000500000000000000" pitchFamily="2" charset="0"/>
              </a:rPr>
              <a:t>licença</a:t>
            </a:r>
            <a:endParaRPr lang="en-GB" sz="24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Please – Por </a:t>
            </a:r>
            <a:r>
              <a:rPr lang="en-GB" sz="2400" dirty="0" err="1">
                <a:latin typeface="Montserrat" panose="00000500000000000000" pitchFamily="2" charset="0"/>
              </a:rPr>
              <a:t>favor</a:t>
            </a:r>
            <a:endParaRPr lang="en-GB" sz="2400" dirty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Thank you - </a:t>
            </a:r>
            <a:r>
              <a:rPr lang="en-GB" sz="2400" dirty="0" err="1">
                <a:latin typeface="Montserrat" panose="00000500000000000000" pitchFamily="2" charset="0"/>
              </a:rPr>
              <a:t>Obrigada</a:t>
            </a:r>
            <a:r>
              <a:rPr lang="en-GB" sz="2400" dirty="0">
                <a:latin typeface="Montserrat" panose="00000500000000000000" pitchFamily="2" charset="0"/>
              </a:rPr>
              <a:t>/o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Yes/No – Sim/</a:t>
            </a:r>
            <a:r>
              <a:rPr lang="en-GB" sz="2400" dirty="0" err="1">
                <a:latin typeface="Montserrat" panose="00000500000000000000" pitchFamily="2" charset="0"/>
              </a:rPr>
              <a:t>Náo</a:t>
            </a:r>
            <a:endParaRPr lang="en-GB" sz="2400" dirty="0">
              <a:latin typeface="Montserrat" panose="00000500000000000000" pitchFamily="2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D72FD-1E85-B262-6B4C-4A0230D7F995}"/>
              </a:ext>
            </a:extLst>
          </p:cNvPr>
          <p:cNvSpPr txBox="1"/>
          <p:nvPr/>
        </p:nvSpPr>
        <p:spPr>
          <a:xfrm>
            <a:off x="1109971" y="1921173"/>
            <a:ext cx="7922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Where is …? – </a:t>
            </a:r>
            <a:r>
              <a:rPr lang="en-GB" sz="2400" dirty="0" err="1">
                <a:latin typeface="Montserrat" panose="00000500000000000000" pitchFamily="2" charset="0"/>
              </a:rPr>
              <a:t>Onde</a:t>
            </a:r>
            <a:r>
              <a:rPr lang="en-GB" sz="2400" dirty="0">
                <a:latin typeface="Montserrat" panose="00000500000000000000" pitchFamily="2" charset="0"/>
              </a:rPr>
              <a:t> </a:t>
            </a:r>
            <a:r>
              <a:rPr lang="en-GB" sz="2400" dirty="0" err="1">
                <a:latin typeface="Montserrat" panose="00000500000000000000" pitchFamily="2" charset="0"/>
              </a:rPr>
              <a:t>está</a:t>
            </a:r>
            <a:r>
              <a:rPr lang="en-GB" sz="2400" dirty="0">
                <a:latin typeface="Montserrat" panose="00000500000000000000" pitchFamily="2" charset="0"/>
              </a:rPr>
              <a:t> …?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</a:rPr>
              <a:t> What’s your name? - </a:t>
            </a:r>
            <a:r>
              <a:rPr lang="pt-BR" sz="240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Qual o seu nome?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I don’t understand – Eu nao entendo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Do you speak English? – Fala ingles?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889163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4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References</a:t>
            </a:r>
            <a:endParaRPr b="1" dirty="0"/>
          </a:p>
        </p:txBody>
      </p:sp>
      <p:sp>
        <p:nvSpPr>
          <p:cNvPr id="632" name="Google Shape;632;p34"/>
          <p:cNvSpPr/>
          <p:nvPr/>
        </p:nvSpPr>
        <p:spPr>
          <a:xfrm rot="856529">
            <a:off x="420473" y="2713717"/>
            <a:ext cx="585846" cy="182446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6C3355-A56B-E3F3-B546-9A9E90001169}"/>
              </a:ext>
            </a:extLst>
          </p:cNvPr>
          <p:cNvSpPr txBox="1"/>
          <p:nvPr/>
        </p:nvSpPr>
        <p:spPr>
          <a:xfrm>
            <a:off x="1187924" y="1187865"/>
            <a:ext cx="7626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hlinkClick r:id="rId3"/>
              </a:rPr>
              <a:t>Pinterest</a:t>
            </a:r>
            <a:endParaRPr lang="en-GB" sz="24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hlinkClick r:id="rId4"/>
              </a:rPr>
              <a:t>Google </a:t>
            </a:r>
            <a:r>
              <a:rPr lang="en-GB" sz="2400" dirty="0" err="1">
                <a:latin typeface="Montserrat" panose="00000500000000000000" pitchFamily="2" charset="0"/>
                <a:hlinkClick r:id="rId4"/>
              </a:rPr>
              <a:t>tulkotājs</a:t>
            </a:r>
            <a:endParaRPr lang="en-GB" sz="24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hlinkClick r:id="rId5"/>
              </a:rPr>
              <a:t>Culture of Portugal – Wikipedia</a:t>
            </a:r>
            <a:endParaRPr lang="en-GB" sz="24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hlinkClick r:id="rId6"/>
              </a:rPr>
              <a:t>15 basic Portuguese language phrases to know before your trip to Portugal (trafalgar.com)</a:t>
            </a:r>
            <a:endParaRPr lang="en-GB" sz="24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hlinkClick r:id="rId7"/>
              </a:rPr>
              <a:t>Portuguese language – Wikipedia</a:t>
            </a:r>
            <a:endParaRPr lang="en-GB" sz="24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hlinkClick r:id="rId8"/>
              </a:rPr>
              <a:t>Portugal - Wikipedia</a:t>
            </a:r>
            <a:endParaRPr lang="en-GB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3029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30D0B5-3F2B-927A-9117-E80BE8EA5BA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548300" y="1791050"/>
            <a:ext cx="6753300" cy="1413600"/>
          </a:xfrm>
        </p:spPr>
        <p:txBody>
          <a:bodyPr/>
          <a:lstStyle/>
          <a:p>
            <a:r>
              <a:rPr lang="en-GB" sz="4400" b="1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28992618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y, building, scene, outdoor&#10;&#10;Description automatically generated">
            <a:extLst>
              <a:ext uri="{FF2B5EF4-FFF2-40B4-BE49-F238E27FC236}">
                <a16:creationId xmlns:a16="http://schemas.microsoft.com/office/drawing/2014/main" id="{D24154BD-7FAE-F891-3F44-273FD6DEB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82" y="6894"/>
            <a:ext cx="3729920" cy="5143500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814400" y="0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5295300" y="2190250"/>
            <a:ext cx="3135300" cy="7722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PORTUGAL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4157388" y="2190245"/>
            <a:ext cx="1137900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1E50781-D59D-873D-FF1C-06EC0E79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850" y="1449533"/>
            <a:ext cx="1883373" cy="1883373"/>
          </a:xfrm>
          <a:prstGeom prst="rect">
            <a:avLst/>
          </a:prstGeom>
        </p:spPr>
      </p:pic>
      <p:sp>
        <p:nvSpPr>
          <p:cNvPr id="637" name="Google Shape;637;p35"/>
          <p:cNvSpPr txBox="1">
            <a:spLocks noGrp="1"/>
          </p:cNvSpPr>
          <p:nvPr>
            <p:ph type="subTitle" idx="1"/>
          </p:nvPr>
        </p:nvSpPr>
        <p:spPr>
          <a:xfrm>
            <a:off x="4616550" y="2128575"/>
            <a:ext cx="3980250" cy="1968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Southwestern Europe, next to Spain.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Lisbon is the capital.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Official language is Portuguese.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Population is over 10 million.</a:t>
            </a:r>
            <a:endParaRPr dirty="0"/>
          </a:p>
        </p:txBody>
      </p:sp>
      <p:sp>
        <p:nvSpPr>
          <p:cNvPr id="638" name="Google Shape;638;p35"/>
          <p:cNvSpPr txBox="1">
            <a:spLocks noGrp="1"/>
          </p:cNvSpPr>
          <p:nvPr>
            <p:ph type="title"/>
          </p:nvPr>
        </p:nvSpPr>
        <p:spPr>
          <a:xfrm>
            <a:off x="4616550" y="1519425"/>
            <a:ext cx="34596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Portugal</a:t>
            </a:r>
            <a:endParaRPr b="1" dirty="0"/>
          </a:p>
        </p:txBody>
      </p:sp>
      <p:sp>
        <p:nvSpPr>
          <p:cNvPr id="639" name="Google Shape;639;p35"/>
          <p:cNvSpPr/>
          <p:nvPr/>
        </p:nvSpPr>
        <p:spPr>
          <a:xfrm>
            <a:off x="3886025" y="3614401"/>
            <a:ext cx="987162" cy="1782277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5"/>
          <p:cNvSpPr/>
          <p:nvPr/>
        </p:nvSpPr>
        <p:spPr>
          <a:xfrm>
            <a:off x="2460625" y="433163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5"/>
          <p:cNvSpPr/>
          <p:nvPr/>
        </p:nvSpPr>
        <p:spPr>
          <a:xfrm rot="856401">
            <a:off x="3467481" y="5054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5"/>
          <p:cNvSpPr/>
          <p:nvPr/>
        </p:nvSpPr>
        <p:spPr>
          <a:xfrm>
            <a:off x="2672325" y="509380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5"/>
          <p:cNvSpPr/>
          <p:nvPr/>
        </p:nvSpPr>
        <p:spPr>
          <a:xfrm>
            <a:off x="831850" y="3557363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5"/>
          <p:cNvSpPr/>
          <p:nvPr/>
        </p:nvSpPr>
        <p:spPr>
          <a:xfrm rot="856401">
            <a:off x="6267831" y="410593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building with a fountain&#10;&#10;Description automatically generated with low confidence">
            <a:extLst>
              <a:ext uri="{FF2B5EF4-FFF2-40B4-BE49-F238E27FC236}">
                <a16:creationId xmlns:a16="http://schemas.microsoft.com/office/drawing/2014/main" id="{47C68E8C-0B9F-872F-65A7-269E46DCF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7" y="-7004"/>
            <a:ext cx="3583628" cy="5125015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814400" y="0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5134124" y="2190250"/>
            <a:ext cx="3891096" cy="7722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ARCHITECURE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3963391" y="2205074"/>
            <a:ext cx="1137900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02.</a:t>
            </a:r>
            <a:endParaRPr b="1"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7239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t, painting, ceramic ware, motif&#10;&#10;Description automatically generated">
            <a:extLst>
              <a:ext uri="{FF2B5EF4-FFF2-40B4-BE49-F238E27FC236}">
                <a16:creationId xmlns:a16="http://schemas.microsoft.com/office/drawing/2014/main" id="{DF1CD618-428A-61A5-4842-3076E0DF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153" y="1"/>
            <a:ext cx="4151896" cy="5157198"/>
          </a:xfrm>
          <a:prstGeom prst="rect">
            <a:avLst/>
          </a:prstGeom>
        </p:spPr>
      </p:pic>
      <p:grpSp>
        <p:nvGrpSpPr>
          <p:cNvPr id="698" name="Google Shape;698;p38"/>
          <p:cNvGrpSpPr/>
          <p:nvPr/>
        </p:nvGrpSpPr>
        <p:grpSpPr>
          <a:xfrm>
            <a:off x="-542522" y="0"/>
            <a:ext cx="6724439" cy="5163787"/>
            <a:chOff x="-700764" y="-6675"/>
            <a:chExt cx="6724439" cy="5163787"/>
          </a:xfrm>
        </p:grpSpPr>
        <p:sp>
          <p:nvSpPr>
            <p:cNvPr id="699" name="Google Shape;699;p38"/>
            <p:cNvSpPr/>
            <p:nvPr/>
          </p:nvSpPr>
          <p:spPr>
            <a:xfrm>
              <a:off x="2042823" y="-6675"/>
              <a:ext cx="3980852" cy="515719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38"/>
            <p:cNvGrpSpPr/>
            <p:nvPr/>
          </p:nvGrpSpPr>
          <p:grpSpPr>
            <a:xfrm>
              <a:off x="-700764" y="-41"/>
              <a:ext cx="6646939" cy="5157153"/>
              <a:chOff x="600950" y="1124975"/>
              <a:chExt cx="4455650" cy="3457000"/>
            </a:xfrm>
          </p:grpSpPr>
          <p:sp>
            <p:nvSpPr>
              <p:cNvPr id="701" name="Google Shape;701;p38"/>
              <p:cNvSpPr/>
              <p:nvPr/>
            </p:nvSpPr>
            <p:spPr>
              <a:xfrm>
                <a:off x="600950" y="1124975"/>
                <a:ext cx="3164700" cy="1397525"/>
              </a:xfrm>
              <a:custGeom>
                <a:avLst/>
                <a:gdLst/>
                <a:ahLst/>
                <a:cxnLst/>
                <a:rect l="l" t="t" r="r" b="b"/>
                <a:pathLst>
                  <a:path w="126588" h="55901" extrusionOk="0">
                    <a:moveTo>
                      <a:pt x="95536" y="0"/>
                    </a:moveTo>
                    <a:cubicBezTo>
                      <a:pt x="63687" y="14347"/>
                      <a:pt x="31850" y="38838"/>
                      <a:pt x="1" y="49006"/>
                    </a:cubicBezTo>
                    <a:lnTo>
                      <a:pt x="1" y="55900"/>
                    </a:lnTo>
                    <a:cubicBezTo>
                      <a:pt x="42196" y="43446"/>
                      <a:pt x="84392" y="5834"/>
                      <a:pt x="126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4294275" y="1124975"/>
                <a:ext cx="2512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68" extrusionOk="0">
                    <a:moveTo>
                      <a:pt x="0" y="0"/>
                    </a:moveTo>
                    <a:cubicBezTo>
                      <a:pt x="3227" y="488"/>
                      <a:pt x="6406" y="1203"/>
                      <a:pt x="9525" y="2167"/>
                    </a:cubicBezTo>
                    <a:cubicBezTo>
                      <a:pt x="9668" y="1441"/>
                      <a:pt x="9847" y="715"/>
                      <a:pt x="100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600950" y="1949950"/>
                <a:ext cx="4447600" cy="1419075"/>
              </a:xfrm>
              <a:custGeom>
                <a:avLst/>
                <a:gdLst/>
                <a:ahLst/>
                <a:cxnLst/>
                <a:rect l="l" t="t" r="r" b="b"/>
                <a:pathLst>
                  <a:path w="177904" h="56763" extrusionOk="0">
                    <a:moveTo>
                      <a:pt x="131296" y="1"/>
                    </a:moveTo>
                    <a:cubicBezTo>
                      <a:pt x="87531" y="1"/>
                      <a:pt x="43763" y="36462"/>
                      <a:pt x="1" y="45856"/>
                    </a:cubicBezTo>
                    <a:lnTo>
                      <a:pt x="1" y="56762"/>
                    </a:lnTo>
                    <a:cubicBezTo>
                      <a:pt x="42743" y="49221"/>
                      <a:pt x="85478" y="15865"/>
                      <a:pt x="128217" y="15865"/>
                    </a:cubicBezTo>
                    <a:cubicBezTo>
                      <a:pt x="143171" y="15865"/>
                      <a:pt x="158126" y="19949"/>
                      <a:pt x="173082" y="30652"/>
                    </a:cubicBezTo>
                    <a:cubicBezTo>
                      <a:pt x="174273" y="29295"/>
                      <a:pt x="175273" y="27783"/>
                      <a:pt x="176070" y="26163"/>
                    </a:cubicBezTo>
                    <a:cubicBezTo>
                      <a:pt x="177594" y="22961"/>
                      <a:pt x="177904" y="19603"/>
                      <a:pt x="177392" y="16234"/>
                    </a:cubicBezTo>
                    <a:cubicBezTo>
                      <a:pt x="162027" y="4495"/>
                      <a:pt x="146662" y="1"/>
                      <a:pt x="131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00950" y="3213025"/>
                <a:ext cx="4455650" cy="1261200"/>
              </a:xfrm>
              <a:custGeom>
                <a:avLst/>
                <a:gdLst/>
                <a:ahLst/>
                <a:cxnLst/>
                <a:rect l="l" t="t" r="r" b="b"/>
                <a:pathLst>
                  <a:path w="178226" h="50448" extrusionOk="0">
                    <a:moveTo>
                      <a:pt x="120911" y="0"/>
                    </a:moveTo>
                    <a:cubicBezTo>
                      <a:pt x="80611" y="0"/>
                      <a:pt x="40310" y="26663"/>
                      <a:pt x="1" y="30361"/>
                    </a:cubicBezTo>
                    <a:lnTo>
                      <a:pt x="1" y="47090"/>
                    </a:lnTo>
                    <a:cubicBezTo>
                      <a:pt x="38438" y="45819"/>
                      <a:pt x="76871" y="23667"/>
                      <a:pt x="115305" y="23667"/>
                    </a:cubicBezTo>
                    <a:cubicBezTo>
                      <a:pt x="136278" y="23667"/>
                      <a:pt x="157251" y="30263"/>
                      <a:pt x="178225" y="50447"/>
                    </a:cubicBezTo>
                    <a:cubicBezTo>
                      <a:pt x="177773" y="48709"/>
                      <a:pt x="177166" y="47018"/>
                      <a:pt x="176404" y="45399"/>
                    </a:cubicBezTo>
                    <a:cubicBezTo>
                      <a:pt x="172534" y="36993"/>
                      <a:pt x="165736" y="29778"/>
                      <a:pt x="160890" y="21717"/>
                    </a:cubicBezTo>
                    <a:cubicBezTo>
                      <a:pt x="158294" y="17407"/>
                      <a:pt x="156294" y="12597"/>
                      <a:pt x="155711" y="7811"/>
                    </a:cubicBezTo>
                    <a:cubicBezTo>
                      <a:pt x="144111" y="2209"/>
                      <a:pt x="132511" y="0"/>
                      <a:pt x="120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00950" y="1361100"/>
                <a:ext cx="4017800" cy="1420050"/>
              </a:xfrm>
              <a:custGeom>
                <a:avLst/>
                <a:gdLst/>
                <a:ahLst/>
                <a:cxnLst/>
                <a:rect l="l" t="t" r="r" b="b"/>
                <a:pathLst>
                  <a:path w="160712" h="56802" extrusionOk="0">
                    <a:moveTo>
                      <a:pt x="135610" y="0"/>
                    </a:moveTo>
                    <a:cubicBezTo>
                      <a:pt x="90408" y="0"/>
                      <a:pt x="45200" y="41117"/>
                      <a:pt x="1" y="53361"/>
                    </a:cubicBezTo>
                    <a:lnTo>
                      <a:pt x="1" y="56802"/>
                    </a:lnTo>
                    <a:cubicBezTo>
                      <a:pt x="44900" y="45185"/>
                      <a:pt x="89800" y="5068"/>
                      <a:pt x="134706" y="5068"/>
                    </a:cubicBezTo>
                    <a:cubicBezTo>
                      <a:pt x="143374" y="5068"/>
                      <a:pt x="152043" y="6563"/>
                      <a:pt x="160711" y="10046"/>
                    </a:cubicBezTo>
                    <a:cubicBezTo>
                      <a:pt x="159533" y="8010"/>
                      <a:pt x="158580" y="5855"/>
                      <a:pt x="157854" y="3628"/>
                    </a:cubicBezTo>
                    <a:cubicBezTo>
                      <a:pt x="150439" y="1107"/>
                      <a:pt x="143025" y="0"/>
                      <a:pt x="13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00950" y="2993725"/>
                <a:ext cx="3914800" cy="910475"/>
              </a:xfrm>
              <a:custGeom>
                <a:avLst/>
                <a:gdLst/>
                <a:ahLst/>
                <a:cxnLst/>
                <a:rect l="l" t="t" r="r" b="b"/>
                <a:pathLst>
                  <a:path w="156592" h="36419" extrusionOk="0">
                    <a:moveTo>
                      <a:pt x="122862" y="0"/>
                    </a:moveTo>
                    <a:cubicBezTo>
                      <a:pt x="81908" y="0"/>
                      <a:pt x="40954" y="28344"/>
                      <a:pt x="1" y="32978"/>
                    </a:cubicBezTo>
                    <a:lnTo>
                      <a:pt x="1" y="36419"/>
                    </a:lnTo>
                    <a:cubicBezTo>
                      <a:pt x="40589" y="32310"/>
                      <a:pt x="81178" y="4917"/>
                      <a:pt x="121772" y="4917"/>
                    </a:cubicBezTo>
                    <a:cubicBezTo>
                      <a:pt x="133049" y="4917"/>
                      <a:pt x="144326" y="7030"/>
                      <a:pt x="155604" y="12344"/>
                    </a:cubicBezTo>
                    <a:cubicBezTo>
                      <a:pt x="155711" y="10689"/>
                      <a:pt x="156044" y="9058"/>
                      <a:pt x="156592" y="7487"/>
                    </a:cubicBezTo>
                    <a:cubicBezTo>
                      <a:pt x="145348" y="2137"/>
                      <a:pt x="134105" y="0"/>
                      <a:pt x="122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00950" y="4002375"/>
                <a:ext cx="432467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172987" h="23184" extrusionOk="0">
                    <a:moveTo>
                      <a:pt x="113292" y="1"/>
                    </a:moveTo>
                    <a:cubicBezTo>
                      <a:pt x="75532" y="1"/>
                      <a:pt x="37771" y="20660"/>
                      <a:pt x="1" y="21159"/>
                    </a:cubicBezTo>
                    <a:lnTo>
                      <a:pt x="1" y="23183"/>
                    </a:lnTo>
                    <a:lnTo>
                      <a:pt x="18265" y="23183"/>
                    </a:lnTo>
                    <a:cubicBezTo>
                      <a:pt x="49520" y="18643"/>
                      <a:pt x="80776" y="4804"/>
                      <a:pt x="112028" y="4804"/>
                    </a:cubicBezTo>
                    <a:cubicBezTo>
                      <a:pt x="130111" y="4804"/>
                      <a:pt x="148192" y="9437"/>
                      <a:pt x="166272" y="23183"/>
                    </a:cubicBezTo>
                    <a:lnTo>
                      <a:pt x="172987" y="23183"/>
                    </a:lnTo>
                    <a:cubicBezTo>
                      <a:pt x="153088" y="5737"/>
                      <a:pt x="133190" y="1"/>
                      <a:pt x="113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00950" y="1656350"/>
                <a:ext cx="4345800" cy="1325425"/>
              </a:xfrm>
              <a:custGeom>
                <a:avLst/>
                <a:gdLst/>
                <a:ahLst/>
                <a:cxnLst/>
                <a:rect l="l" t="t" r="r" b="b"/>
                <a:pathLst>
                  <a:path w="173832" h="53017" extrusionOk="0">
                    <a:moveTo>
                      <a:pt x="133479" y="0"/>
                    </a:moveTo>
                    <a:cubicBezTo>
                      <a:pt x="88986" y="0"/>
                      <a:pt x="44490" y="38770"/>
                      <a:pt x="1" y="49564"/>
                    </a:cubicBezTo>
                    <a:lnTo>
                      <a:pt x="1" y="53016"/>
                    </a:lnTo>
                    <a:cubicBezTo>
                      <a:pt x="44187" y="42830"/>
                      <a:pt x="88367" y="5042"/>
                      <a:pt x="132551" y="5042"/>
                    </a:cubicBezTo>
                    <a:cubicBezTo>
                      <a:pt x="146311" y="5042"/>
                      <a:pt x="160071" y="8707"/>
                      <a:pt x="173832" y="18012"/>
                    </a:cubicBezTo>
                    <a:cubicBezTo>
                      <a:pt x="172594" y="15726"/>
                      <a:pt x="171213" y="13523"/>
                      <a:pt x="169701" y="11416"/>
                    </a:cubicBezTo>
                    <a:cubicBezTo>
                      <a:pt x="169093" y="10559"/>
                      <a:pt x="168474" y="9702"/>
                      <a:pt x="167855" y="8856"/>
                    </a:cubicBezTo>
                    <a:cubicBezTo>
                      <a:pt x="156397" y="2572"/>
                      <a:pt x="144938" y="0"/>
                      <a:pt x="13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00950" y="2535450"/>
                <a:ext cx="4201450" cy="1050275"/>
              </a:xfrm>
              <a:custGeom>
                <a:avLst/>
                <a:gdLst/>
                <a:ahLst/>
                <a:cxnLst/>
                <a:rect l="l" t="t" r="r" b="b"/>
                <a:pathLst>
                  <a:path w="168058" h="42011" extrusionOk="0">
                    <a:moveTo>
                      <a:pt x="126708" y="0"/>
                    </a:moveTo>
                    <a:cubicBezTo>
                      <a:pt x="84473" y="0"/>
                      <a:pt x="42237" y="31890"/>
                      <a:pt x="1" y="38569"/>
                    </a:cubicBezTo>
                    <a:lnTo>
                      <a:pt x="1" y="42010"/>
                    </a:lnTo>
                    <a:cubicBezTo>
                      <a:pt x="41898" y="35893"/>
                      <a:pt x="83795" y="4963"/>
                      <a:pt x="125692" y="4963"/>
                    </a:cubicBezTo>
                    <a:cubicBezTo>
                      <a:pt x="138599" y="4963"/>
                      <a:pt x="151507" y="7899"/>
                      <a:pt x="164414" y="15400"/>
                    </a:cubicBezTo>
                    <a:cubicBezTo>
                      <a:pt x="165605" y="14316"/>
                      <a:pt x="166843" y="13245"/>
                      <a:pt x="168057" y="12173"/>
                    </a:cubicBezTo>
                    <a:cubicBezTo>
                      <a:pt x="154274" y="3397"/>
                      <a:pt x="140491" y="0"/>
                      <a:pt x="12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781004" y="1520817"/>
            <a:ext cx="4427016" cy="2205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Modern Portuguese architecture follows the most advanced trends seen in European mainstream architecture.</a:t>
            </a:r>
            <a:endParaRPr sz="2400" dirty="0">
              <a:latin typeface="Montserrat" panose="00000500000000000000" pitchFamily="2" charset="0"/>
            </a:endParaRPr>
          </a:p>
        </p:txBody>
      </p:sp>
      <p:grpSp>
        <p:nvGrpSpPr>
          <p:cNvPr id="712" name="Google Shape;712;p38"/>
          <p:cNvGrpSpPr/>
          <p:nvPr/>
        </p:nvGrpSpPr>
        <p:grpSpPr>
          <a:xfrm>
            <a:off x="-1571964" y="-688055"/>
            <a:ext cx="11214926" cy="7087183"/>
            <a:chOff x="-1571964" y="-688055"/>
            <a:chExt cx="11214926" cy="7087183"/>
          </a:xfrm>
        </p:grpSpPr>
        <p:sp>
          <p:nvSpPr>
            <p:cNvPr id="713" name="Google Shape;713;p38"/>
            <p:cNvSpPr/>
            <p:nvPr/>
          </p:nvSpPr>
          <p:spPr>
            <a:xfrm>
              <a:off x="-1571964" y="4119025"/>
              <a:ext cx="3142798" cy="2280103"/>
            </a:xfrm>
            <a:custGeom>
              <a:avLst/>
              <a:gdLst/>
              <a:ahLst/>
              <a:cxnLst/>
              <a:rect l="l" t="t" r="r" b="b"/>
              <a:pathLst>
                <a:path w="59472" h="43147" extrusionOk="0">
                  <a:moveTo>
                    <a:pt x="23104" y="0"/>
                  </a:moveTo>
                  <a:cubicBezTo>
                    <a:pt x="17055" y="0"/>
                    <a:pt x="11899" y="1809"/>
                    <a:pt x="8656" y="3316"/>
                  </a:cubicBezTo>
                  <a:cubicBezTo>
                    <a:pt x="5525" y="4768"/>
                    <a:pt x="3060" y="7411"/>
                    <a:pt x="1977" y="10686"/>
                  </a:cubicBezTo>
                  <a:cubicBezTo>
                    <a:pt x="0" y="16615"/>
                    <a:pt x="3882" y="21794"/>
                    <a:pt x="9382" y="23771"/>
                  </a:cubicBezTo>
                  <a:cubicBezTo>
                    <a:pt x="12276" y="24818"/>
                    <a:pt x="14431" y="25366"/>
                    <a:pt x="15978" y="28140"/>
                  </a:cubicBezTo>
                  <a:cubicBezTo>
                    <a:pt x="17693" y="31212"/>
                    <a:pt x="18407" y="34736"/>
                    <a:pt x="20479" y="37606"/>
                  </a:cubicBezTo>
                  <a:cubicBezTo>
                    <a:pt x="23217" y="41408"/>
                    <a:pt x="27267" y="43146"/>
                    <a:pt x="31821" y="43146"/>
                  </a:cubicBezTo>
                  <a:cubicBezTo>
                    <a:pt x="32157" y="43146"/>
                    <a:pt x="32496" y="43137"/>
                    <a:pt x="32838" y="43118"/>
                  </a:cubicBezTo>
                  <a:cubicBezTo>
                    <a:pt x="49625" y="42213"/>
                    <a:pt x="59472" y="20020"/>
                    <a:pt x="41434" y="6352"/>
                  </a:cubicBezTo>
                  <a:cubicBezTo>
                    <a:pt x="35097" y="1556"/>
                    <a:pt x="28716" y="0"/>
                    <a:pt x="2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 rot="3317407">
              <a:off x="36984" y="3948346"/>
              <a:ext cx="755003" cy="144737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25767" y="4320063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 rot="8435940" flipH="1">
              <a:off x="48224" y="-439442"/>
              <a:ext cx="1330343" cy="1527654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 rot="-4757582">
              <a:off x="7653946" y="-314248"/>
              <a:ext cx="1553299" cy="1366983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 rot="-1252241" flipH="1">
              <a:off x="8256591" y="4168385"/>
              <a:ext cx="1183170" cy="135865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8"/>
          <p:cNvSpPr/>
          <p:nvPr/>
        </p:nvSpPr>
        <p:spPr>
          <a:xfrm rot="856401">
            <a:off x="4084481" y="41653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, illustration&#10;&#10;Description automatically generated">
            <a:extLst>
              <a:ext uri="{FF2B5EF4-FFF2-40B4-BE49-F238E27FC236}">
                <a16:creationId xmlns:a16="http://schemas.microsoft.com/office/drawing/2014/main" id="{45E5A723-B850-62FB-9B39-98E92B0A9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1" y="-110"/>
            <a:ext cx="3550646" cy="5143500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814400" y="0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5134124" y="2190250"/>
            <a:ext cx="3891096" cy="7722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FOOD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3963391" y="2205074"/>
            <a:ext cx="1137900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03.</a:t>
            </a:r>
            <a:endParaRPr b="1"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6535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 with medium confidence">
            <a:extLst>
              <a:ext uri="{FF2B5EF4-FFF2-40B4-BE49-F238E27FC236}">
                <a16:creationId xmlns:a16="http://schemas.microsoft.com/office/drawing/2014/main" id="{BFD82633-3C4E-4908-2F20-1A9C8408D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56"/>
          <a:stretch/>
        </p:blipFill>
        <p:spPr>
          <a:xfrm>
            <a:off x="3743330" y="20287"/>
            <a:ext cx="5400670" cy="5143500"/>
          </a:xfrm>
          <a:prstGeom prst="rect">
            <a:avLst/>
          </a:prstGeom>
        </p:spPr>
      </p:pic>
      <p:grpSp>
        <p:nvGrpSpPr>
          <p:cNvPr id="698" name="Google Shape;698;p38"/>
          <p:cNvGrpSpPr/>
          <p:nvPr/>
        </p:nvGrpSpPr>
        <p:grpSpPr>
          <a:xfrm>
            <a:off x="-542522" y="0"/>
            <a:ext cx="6724439" cy="5163787"/>
            <a:chOff x="-700764" y="-6675"/>
            <a:chExt cx="6724439" cy="5163787"/>
          </a:xfrm>
        </p:grpSpPr>
        <p:sp>
          <p:nvSpPr>
            <p:cNvPr id="699" name="Google Shape;699;p38"/>
            <p:cNvSpPr/>
            <p:nvPr/>
          </p:nvSpPr>
          <p:spPr>
            <a:xfrm>
              <a:off x="2042823" y="-6675"/>
              <a:ext cx="3980852" cy="5157198"/>
            </a:xfrm>
            <a:custGeom>
              <a:avLst/>
              <a:gdLst/>
              <a:ahLst/>
              <a:cxnLst/>
              <a:rect l="l" t="t" r="r" b="b"/>
              <a:pathLst>
                <a:path w="106050" h="137196" extrusionOk="0">
                  <a:moveTo>
                    <a:pt x="1" y="0"/>
                  </a:moveTo>
                  <a:lnTo>
                    <a:pt x="1" y="137196"/>
                  </a:lnTo>
                  <a:lnTo>
                    <a:pt x="104681" y="137196"/>
                  </a:lnTo>
                  <a:cubicBezTo>
                    <a:pt x="104633" y="134041"/>
                    <a:pt x="103657" y="130874"/>
                    <a:pt x="102299" y="127921"/>
                  </a:cubicBezTo>
                  <a:cubicBezTo>
                    <a:pt x="98454" y="119587"/>
                    <a:pt x="91715" y="112407"/>
                    <a:pt x="86905" y="104430"/>
                  </a:cubicBezTo>
                  <a:cubicBezTo>
                    <a:pt x="82106" y="96441"/>
                    <a:pt x="79344" y="86725"/>
                    <a:pt x="83976" y="78665"/>
                  </a:cubicBezTo>
                  <a:cubicBezTo>
                    <a:pt x="88298" y="71116"/>
                    <a:pt x="98263" y="66497"/>
                    <a:pt x="101966" y="58710"/>
                  </a:cubicBezTo>
                  <a:cubicBezTo>
                    <a:pt x="106050" y="50090"/>
                    <a:pt x="101287" y="40398"/>
                    <a:pt x="95632" y="32421"/>
                  </a:cubicBezTo>
                  <a:cubicBezTo>
                    <a:pt x="89988" y="24444"/>
                    <a:pt x="83142" y="16372"/>
                    <a:pt x="82857" y="7108"/>
                  </a:cubicBezTo>
                  <a:cubicBezTo>
                    <a:pt x="82773" y="4703"/>
                    <a:pt x="83154" y="2334"/>
                    <a:pt x="83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0" name="Google Shape;700;p38"/>
            <p:cNvGrpSpPr/>
            <p:nvPr/>
          </p:nvGrpSpPr>
          <p:grpSpPr>
            <a:xfrm>
              <a:off x="-700764" y="-41"/>
              <a:ext cx="6646939" cy="5157153"/>
              <a:chOff x="600950" y="1124975"/>
              <a:chExt cx="4455650" cy="3457000"/>
            </a:xfrm>
          </p:grpSpPr>
          <p:sp>
            <p:nvSpPr>
              <p:cNvPr id="701" name="Google Shape;701;p38"/>
              <p:cNvSpPr/>
              <p:nvPr/>
            </p:nvSpPr>
            <p:spPr>
              <a:xfrm>
                <a:off x="600950" y="1124975"/>
                <a:ext cx="3164700" cy="1397525"/>
              </a:xfrm>
              <a:custGeom>
                <a:avLst/>
                <a:gdLst/>
                <a:ahLst/>
                <a:cxnLst/>
                <a:rect l="l" t="t" r="r" b="b"/>
                <a:pathLst>
                  <a:path w="126588" h="55901" extrusionOk="0">
                    <a:moveTo>
                      <a:pt x="95536" y="0"/>
                    </a:moveTo>
                    <a:cubicBezTo>
                      <a:pt x="63687" y="14347"/>
                      <a:pt x="31850" y="38838"/>
                      <a:pt x="1" y="49006"/>
                    </a:cubicBezTo>
                    <a:lnTo>
                      <a:pt x="1" y="55900"/>
                    </a:lnTo>
                    <a:cubicBezTo>
                      <a:pt x="42196" y="43446"/>
                      <a:pt x="84392" y="5834"/>
                      <a:pt x="126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4294275" y="1124975"/>
                <a:ext cx="2512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68" extrusionOk="0">
                    <a:moveTo>
                      <a:pt x="0" y="0"/>
                    </a:moveTo>
                    <a:cubicBezTo>
                      <a:pt x="3227" y="488"/>
                      <a:pt x="6406" y="1203"/>
                      <a:pt x="9525" y="2167"/>
                    </a:cubicBezTo>
                    <a:cubicBezTo>
                      <a:pt x="9668" y="1441"/>
                      <a:pt x="9847" y="715"/>
                      <a:pt x="100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600950" y="1949950"/>
                <a:ext cx="4447600" cy="1419075"/>
              </a:xfrm>
              <a:custGeom>
                <a:avLst/>
                <a:gdLst/>
                <a:ahLst/>
                <a:cxnLst/>
                <a:rect l="l" t="t" r="r" b="b"/>
                <a:pathLst>
                  <a:path w="177904" h="56763" extrusionOk="0">
                    <a:moveTo>
                      <a:pt x="131296" y="1"/>
                    </a:moveTo>
                    <a:cubicBezTo>
                      <a:pt x="87531" y="1"/>
                      <a:pt x="43763" y="36462"/>
                      <a:pt x="1" y="45856"/>
                    </a:cubicBezTo>
                    <a:lnTo>
                      <a:pt x="1" y="56762"/>
                    </a:lnTo>
                    <a:cubicBezTo>
                      <a:pt x="42743" y="49221"/>
                      <a:pt x="85478" y="15865"/>
                      <a:pt x="128217" y="15865"/>
                    </a:cubicBezTo>
                    <a:cubicBezTo>
                      <a:pt x="143171" y="15865"/>
                      <a:pt x="158126" y="19949"/>
                      <a:pt x="173082" y="30652"/>
                    </a:cubicBezTo>
                    <a:cubicBezTo>
                      <a:pt x="174273" y="29295"/>
                      <a:pt x="175273" y="27783"/>
                      <a:pt x="176070" y="26163"/>
                    </a:cubicBezTo>
                    <a:cubicBezTo>
                      <a:pt x="177594" y="22961"/>
                      <a:pt x="177904" y="19603"/>
                      <a:pt x="177392" y="16234"/>
                    </a:cubicBezTo>
                    <a:cubicBezTo>
                      <a:pt x="162027" y="4495"/>
                      <a:pt x="146662" y="1"/>
                      <a:pt x="131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00950" y="3213025"/>
                <a:ext cx="4455650" cy="1261200"/>
              </a:xfrm>
              <a:custGeom>
                <a:avLst/>
                <a:gdLst/>
                <a:ahLst/>
                <a:cxnLst/>
                <a:rect l="l" t="t" r="r" b="b"/>
                <a:pathLst>
                  <a:path w="178226" h="50448" extrusionOk="0">
                    <a:moveTo>
                      <a:pt x="120911" y="0"/>
                    </a:moveTo>
                    <a:cubicBezTo>
                      <a:pt x="80611" y="0"/>
                      <a:pt x="40310" y="26663"/>
                      <a:pt x="1" y="30361"/>
                    </a:cubicBezTo>
                    <a:lnTo>
                      <a:pt x="1" y="47090"/>
                    </a:lnTo>
                    <a:cubicBezTo>
                      <a:pt x="38438" y="45819"/>
                      <a:pt x="76871" y="23667"/>
                      <a:pt x="115305" y="23667"/>
                    </a:cubicBezTo>
                    <a:cubicBezTo>
                      <a:pt x="136278" y="23667"/>
                      <a:pt x="157251" y="30263"/>
                      <a:pt x="178225" y="50447"/>
                    </a:cubicBezTo>
                    <a:cubicBezTo>
                      <a:pt x="177773" y="48709"/>
                      <a:pt x="177166" y="47018"/>
                      <a:pt x="176404" y="45399"/>
                    </a:cubicBezTo>
                    <a:cubicBezTo>
                      <a:pt x="172534" y="36993"/>
                      <a:pt x="165736" y="29778"/>
                      <a:pt x="160890" y="21717"/>
                    </a:cubicBezTo>
                    <a:cubicBezTo>
                      <a:pt x="158294" y="17407"/>
                      <a:pt x="156294" y="12597"/>
                      <a:pt x="155711" y="7811"/>
                    </a:cubicBezTo>
                    <a:cubicBezTo>
                      <a:pt x="144111" y="2209"/>
                      <a:pt x="132511" y="0"/>
                      <a:pt x="120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00950" y="1361100"/>
                <a:ext cx="4017800" cy="1420050"/>
              </a:xfrm>
              <a:custGeom>
                <a:avLst/>
                <a:gdLst/>
                <a:ahLst/>
                <a:cxnLst/>
                <a:rect l="l" t="t" r="r" b="b"/>
                <a:pathLst>
                  <a:path w="160712" h="56802" extrusionOk="0">
                    <a:moveTo>
                      <a:pt x="135610" y="0"/>
                    </a:moveTo>
                    <a:cubicBezTo>
                      <a:pt x="90408" y="0"/>
                      <a:pt x="45200" y="41117"/>
                      <a:pt x="1" y="53361"/>
                    </a:cubicBezTo>
                    <a:lnTo>
                      <a:pt x="1" y="56802"/>
                    </a:lnTo>
                    <a:cubicBezTo>
                      <a:pt x="44900" y="45185"/>
                      <a:pt x="89800" y="5068"/>
                      <a:pt x="134706" y="5068"/>
                    </a:cubicBezTo>
                    <a:cubicBezTo>
                      <a:pt x="143374" y="5068"/>
                      <a:pt x="152043" y="6563"/>
                      <a:pt x="160711" y="10046"/>
                    </a:cubicBezTo>
                    <a:cubicBezTo>
                      <a:pt x="159533" y="8010"/>
                      <a:pt x="158580" y="5855"/>
                      <a:pt x="157854" y="3628"/>
                    </a:cubicBezTo>
                    <a:cubicBezTo>
                      <a:pt x="150439" y="1107"/>
                      <a:pt x="143025" y="0"/>
                      <a:pt x="13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00950" y="2993725"/>
                <a:ext cx="3914800" cy="910475"/>
              </a:xfrm>
              <a:custGeom>
                <a:avLst/>
                <a:gdLst/>
                <a:ahLst/>
                <a:cxnLst/>
                <a:rect l="l" t="t" r="r" b="b"/>
                <a:pathLst>
                  <a:path w="156592" h="36419" extrusionOk="0">
                    <a:moveTo>
                      <a:pt x="122862" y="0"/>
                    </a:moveTo>
                    <a:cubicBezTo>
                      <a:pt x="81908" y="0"/>
                      <a:pt x="40954" y="28344"/>
                      <a:pt x="1" y="32978"/>
                    </a:cubicBezTo>
                    <a:lnTo>
                      <a:pt x="1" y="36419"/>
                    </a:lnTo>
                    <a:cubicBezTo>
                      <a:pt x="40589" y="32310"/>
                      <a:pt x="81178" y="4917"/>
                      <a:pt x="121772" y="4917"/>
                    </a:cubicBezTo>
                    <a:cubicBezTo>
                      <a:pt x="133049" y="4917"/>
                      <a:pt x="144326" y="7030"/>
                      <a:pt x="155604" y="12344"/>
                    </a:cubicBezTo>
                    <a:cubicBezTo>
                      <a:pt x="155711" y="10689"/>
                      <a:pt x="156044" y="9058"/>
                      <a:pt x="156592" y="7487"/>
                    </a:cubicBezTo>
                    <a:cubicBezTo>
                      <a:pt x="145348" y="2137"/>
                      <a:pt x="134105" y="0"/>
                      <a:pt x="122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00950" y="4002375"/>
                <a:ext cx="4324675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172987" h="23184" extrusionOk="0">
                    <a:moveTo>
                      <a:pt x="113292" y="1"/>
                    </a:moveTo>
                    <a:cubicBezTo>
                      <a:pt x="75532" y="1"/>
                      <a:pt x="37771" y="20660"/>
                      <a:pt x="1" y="21159"/>
                    </a:cubicBezTo>
                    <a:lnTo>
                      <a:pt x="1" y="23183"/>
                    </a:lnTo>
                    <a:lnTo>
                      <a:pt x="18265" y="23183"/>
                    </a:lnTo>
                    <a:cubicBezTo>
                      <a:pt x="49520" y="18643"/>
                      <a:pt x="80776" y="4804"/>
                      <a:pt x="112028" y="4804"/>
                    </a:cubicBezTo>
                    <a:cubicBezTo>
                      <a:pt x="130111" y="4804"/>
                      <a:pt x="148192" y="9437"/>
                      <a:pt x="166272" y="23183"/>
                    </a:cubicBezTo>
                    <a:lnTo>
                      <a:pt x="172987" y="23183"/>
                    </a:lnTo>
                    <a:cubicBezTo>
                      <a:pt x="153088" y="5737"/>
                      <a:pt x="133190" y="1"/>
                      <a:pt x="113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00950" y="1656350"/>
                <a:ext cx="4345800" cy="1325425"/>
              </a:xfrm>
              <a:custGeom>
                <a:avLst/>
                <a:gdLst/>
                <a:ahLst/>
                <a:cxnLst/>
                <a:rect l="l" t="t" r="r" b="b"/>
                <a:pathLst>
                  <a:path w="173832" h="53017" extrusionOk="0">
                    <a:moveTo>
                      <a:pt x="133479" y="0"/>
                    </a:moveTo>
                    <a:cubicBezTo>
                      <a:pt x="88986" y="0"/>
                      <a:pt x="44490" y="38770"/>
                      <a:pt x="1" y="49564"/>
                    </a:cubicBezTo>
                    <a:lnTo>
                      <a:pt x="1" y="53016"/>
                    </a:lnTo>
                    <a:cubicBezTo>
                      <a:pt x="44187" y="42830"/>
                      <a:pt x="88367" y="5042"/>
                      <a:pt x="132551" y="5042"/>
                    </a:cubicBezTo>
                    <a:cubicBezTo>
                      <a:pt x="146311" y="5042"/>
                      <a:pt x="160071" y="8707"/>
                      <a:pt x="173832" y="18012"/>
                    </a:cubicBezTo>
                    <a:cubicBezTo>
                      <a:pt x="172594" y="15726"/>
                      <a:pt x="171213" y="13523"/>
                      <a:pt x="169701" y="11416"/>
                    </a:cubicBezTo>
                    <a:cubicBezTo>
                      <a:pt x="169093" y="10559"/>
                      <a:pt x="168474" y="9702"/>
                      <a:pt x="167855" y="8856"/>
                    </a:cubicBezTo>
                    <a:cubicBezTo>
                      <a:pt x="156397" y="2572"/>
                      <a:pt x="144938" y="0"/>
                      <a:pt x="13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00950" y="2535450"/>
                <a:ext cx="4201450" cy="1050275"/>
              </a:xfrm>
              <a:custGeom>
                <a:avLst/>
                <a:gdLst/>
                <a:ahLst/>
                <a:cxnLst/>
                <a:rect l="l" t="t" r="r" b="b"/>
                <a:pathLst>
                  <a:path w="168058" h="42011" extrusionOk="0">
                    <a:moveTo>
                      <a:pt x="126708" y="0"/>
                    </a:moveTo>
                    <a:cubicBezTo>
                      <a:pt x="84473" y="0"/>
                      <a:pt x="42237" y="31890"/>
                      <a:pt x="1" y="38569"/>
                    </a:cubicBezTo>
                    <a:lnTo>
                      <a:pt x="1" y="42010"/>
                    </a:lnTo>
                    <a:cubicBezTo>
                      <a:pt x="41898" y="35893"/>
                      <a:pt x="83795" y="4963"/>
                      <a:pt x="125692" y="4963"/>
                    </a:cubicBezTo>
                    <a:cubicBezTo>
                      <a:pt x="138599" y="4963"/>
                      <a:pt x="151507" y="7899"/>
                      <a:pt x="164414" y="15400"/>
                    </a:cubicBezTo>
                    <a:cubicBezTo>
                      <a:pt x="165605" y="14316"/>
                      <a:pt x="166843" y="13245"/>
                      <a:pt x="168057" y="12173"/>
                    </a:cubicBezTo>
                    <a:cubicBezTo>
                      <a:pt x="154274" y="3397"/>
                      <a:pt x="140491" y="0"/>
                      <a:pt x="12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810175" y="1814488"/>
            <a:ext cx="4038113" cy="1146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Each region of Portugal has its own traditional dishes.</a:t>
            </a:r>
            <a:endParaRPr sz="1800" dirty="0">
              <a:latin typeface="Montserrat" panose="00000500000000000000" pitchFamily="2" charset="0"/>
            </a:endParaRPr>
          </a:p>
        </p:txBody>
      </p:sp>
      <p:grpSp>
        <p:nvGrpSpPr>
          <p:cNvPr id="712" name="Google Shape;712;p38"/>
          <p:cNvGrpSpPr/>
          <p:nvPr/>
        </p:nvGrpSpPr>
        <p:grpSpPr>
          <a:xfrm>
            <a:off x="-1571964" y="-688055"/>
            <a:ext cx="11214926" cy="7087183"/>
            <a:chOff x="-1571964" y="-688055"/>
            <a:chExt cx="11214926" cy="7087183"/>
          </a:xfrm>
        </p:grpSpPr>
        <p:sp>
          <p:nvSpPr>
            <p:cNvPr id="713" name="Google Shape;713;p38"/>
            <p:cNvSpPr/>
            <p:nvPr/>
          </p:nvSpPr>
          <p:spPr>
            <a:xfrm>
              <a:off x="-1571964" y="4119025"/>
              <a:ext cx="3142798" cy="2280103"/>
            </a:xfrm>
            <a:custGeom>
              <a:avLst/>
              <a:gdLst/>
              <a:ahLst/>
              <a:cxnLst/>
              <a:rect l="l" t="t" r="r" b="b"/>
              <a:pathLst>
                <a:path w="59472" h="43147" extrusionOk="0">
                  <a:moveTo>
                    <a:pt x="23104" y="0"/>
                  </a:moveTo>
                  <a:cubicBezTo>
                    <a:pt x="17055" y="0"/>
                    <a:pt x="11899" y="1809"/>
                    <a:pt x="8656" y="3316"/>
                  </a:cubicBezTo>
                  <a:cubicBezTo>
                    <a:pt x="5525" y="4768"/>
                    <a:pt x="3060" y="7411"/>
                    <a:pt x="1977" y="10686"/>
                  </a:cubicBezTo>
                  <a:cubicBezTo>
                    <a:pt x="0" y="16615"/>
                    <a:pt x="3882" y="21794"/>
                    <a:pt x="9382" y="23771"/>
                  </a:cubicBezTo>
                  <a:cubicBezTo>
                    <a:pt x="12276" y="24818"/>
                    <a:pt x="14431" y="25366"/>
                    <a:pt x="15978" y="28140"/>
                  </a:cubicBezTo>
                  <a:cubicBezTo>
                    <a:pt x="17693" y="31212"/>
                    <a:pt x="18407" y="34736"/>
                    <a:pt x="20479" y="37606"/>
                  </a:cubicBezTo>
                  <a:cubicBezTo>
                    <a:pt x="23217" y="41408"/>
                    <a:pt x="27267" y="43146"/>
                    <a:pt x="31821" y="43146"/>
                  </a:cubicBezTo>
                  <a:cubicBezTo>
                    <a:pt x="32157" y="43146"/>
                    <a:pt x="32496" y="43137"/>
                    <a:pt x="32838" y="43118"/>
                  </a:cubicBezTo>
                  <a:cubicBezTo>
                    <a:pt x="49625" y="42213"/>
                    <a:pt x="59472" y="20020"/>
                    <a:pt x="41434" y="6352"/>
                  </a:cubicBezTo>
                  <a:cubicBezTo>
                    <a:pt x="35097" y="1556"/>
                    <a:pt x="28716" y="0"/>
                    <a:pt x="2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 rot="3317407">
              <a:off x="36984" y="3948346"/>
              <a:ext cx="755003" cy="1447371"/>
            </a:xfrm>
            <a:custGeom>
              <a:avLst/>
              <a:gdLst/>
              <a:ahLst/>
              <a:cxnLst/>
              <a:rect l="l" t="t" r="r" b="b"/>
              <a:pathLst>
                <a:path w="29231" h="56037" extrusionOk="0">
                  <a:moveTo>
                    <a:pt x="6020" y="1"/>
                  </a:moveTo>
                  <a:cubicBezTo>
                    <a:pt x="5765" y="1"/>
                    <a:pt x="5502" y="105"/>
                    <a:pt x="5275" y="339"/>
                  </a:cubicBezTo>
                  <a:cubicBezTo>
                    <a:pt x="3334" y="2339"/>
                    <a:pt x="1917" y="5042"/>
                    <a:pt x="1072" y="7983"/>
                  </a:cubicBezTo>
                  <a:cubicBezTo>
                    <a:pt x="691" y="9328"/>
                    <a:pt x="417" y="10698"/>
                    <a:pt x="262" y="12091"/>
                  </a:cubicBezTo>
                  <a:cubicBezTo>
                    <a:pt x="1679" y="13055"/>
                    <a:pt x="3120" y="13948"/>
                    <a:pt x="4584" y="14769"/>
                  </a:cubicBezTo>
                  <a:cubicBezTo>
                    <a:pt x="3096" y="14436"/>
                    <a:pt x="1608" y="14055"/>
                    <a:pt x="131" y="13626"/>
                  </a:cubicBezTo>
                  <a:lnTo>
                    <a:pt x="131" y="13626"/>
                  </a:lnTo>
                  <a:cubicBezTo>
                    <a:pt x="0" y="15853"/>
                    <a:pt x="60" y="18079"/>
                    <a:pt x="310" y="20294"/>
                  </a:cubicBezTo>
                  <a:cubicBezTo>
                    <a:pt x="715" y="24032"/>
                    <a:pt x="1548" y="27712"/>
                    <a:pt x="2810" y="31271"/>
                  </a:cubicBezTo>
                  <a:cubicBezTo>
                    <a:pt x="4144" y="31307"/>
                    <a:pt x="5834" y="31510"/>
                    <a:pt x="6870" y="32343"/>
                  </a:cubicBezTo>
                  <a:cubicBezTo>
                    <a:pt x="7120" y="32545"/>
                    <a:pt x="7370" y="32736"/>
                    <a:pt x="7620" y="32938"/>
                  </a:cubicBezTo>
                  <a:cubicBezTo>
                    <a:pt x="7335" y="32879"/>
                    <a:pt x="7049" y="32819"/>
                    <a:pt x="6763" y="32760"/>
                  </a:cubicBezTo>
                  <a:cubicBezTo>
                    <a:pt x="5596" y="32522"/>
                    <a:pt x="4406" y="32391"/>
                    <a:pt x="3215" y="32391"/>
                  </a:cubicBezTo>
                  <a:cubicBezTo>
                    <a:pt x="3763" y="33843"/>
                    <a:pt x="4382" y="35260"/>
                    <a:pt x="5072" y="36665"/>
                  </a:cubicBezTo>
                  <a:cubicBezTo>
                    <a:pt x="6608" y="36998"/>
                    <a:pt x="8132" y="37272"/>
                    <a:pt x="9656" y="37487"/>
                  </a:cubicBezTo>
                  <a:cubicBezTo>
                    <a:pt x="8358" y="37689"/>
                    <a:pt x="7061" y="37856"/>
                    <a:pt x="5751" y="37998"/>
                  </a:cubicBezTo>
                  <a:cubicBezTo>
                    <a:pt x="6930" y="40225"/>
                    <a:pt x="8275" y="42356"/>
                    <a:pt x="9775" y="44380"/>
                  </a:cubicBezTo>
                  <a:cubicBezTo>
                    <a:pt x="10363" y="44310"/>
                    <a:pt x="10912" y="44274"/>
                    <a:pt x="11424" y="44274"/>
                  </a:cubicBezTo>
                  <a:cubicBezTo>
                    <a:pt x="12561" y="44274"/>
                    <a:pt x="13512" y="44451"/>
                    <a:pt x="14276" y="44821"/>
                  </a:cubicBezTo>
                  <a:cubicBezTo>
                    <a:pt x="14574" y="44964"/>
                    <a:pt x="14859" y="45095"/>
                    <a:pt x="15157" y="45237"/>
                  </a:cubicBezTo>
                  <a:cubicBezTo>
                    <a:pt x="14859" y="45249"/>
                    <a:pt x="14562" y="45249"/>
                    <a:pt x="14264" y="45261"/>
                  </a:cubicBezTo>
                  <a:cubicBezTo>
                    <a:pt x="13061" y="45309"/>
                    <a:pt x="11871" y="45404"/>
                    <a:pt x="10692" y="45571"/>
                  </a:cubicBezTo>
                  <a:cubicBezTo>
                    <a:pt x="13026" y="48536"/>
                    <a:pt x="15764" y="51262"/>
                    <a:pt x="18955" y="53215"/>
                  </a:cubicBezTo>
                  <a:cubicBezTo>
                    <a:pt x="21312" y="54655"/>
                    <a:pt x="23908" y="55667"/>
                    <a:pt x="26456" y="55977"/>
                  </a:cubicBezTo>
                  <a:cubicBezTo>
                    <a:pt x="26799" y="56017"/>
                    <a:pt x="27101" y="56036"/>
                    <a:pt x="27366" y="56036"/>
                  </a:cubicBezTo>
                  <a:cubicBezTo>
                    <a:pt x="28047" y="56036"/>
                    <a:pt x="28481" y="55907"/>
                    <a:pt x="28730" y="55667"/>
                  </a:cubicBezTo>
                  <a:lnTo>
                    <a:pt x="28766" y="55679"/>
                  </a:lnTo>
                  <a:lnTo>
                    <a:pt x="28825" y="55560"/>
                  </a:lnTo>
                  <a:cubicBezTo>
                    <a:pt x="29230" y="55024"/>
                    <a:pt x="28980" y="54036"/>
                    <a:pt x="28575" y="52655"/>
                  </a:cubicBezTo>
                  <a:cubicBezTo>
                    <a:pt x="27385" y="48559"/>
                    <a:pt x="25277" y="44773"/>
                    <a:pt x="23075" y="41368"/>
                  </a:cubicBezTo>
                  <a:cubicBezTo>
                    <a:pt x="21860" y="42142"/>
                    <a:pt x="20634" y="42892"/>
                    <a:pt x="19396" y="43618"/>
                  </a:cubicBezTo>
                  <a:cubicBezTo>
                    <a:pt x="20384" y="42523"/>
                    <a:pt x="21384" y="41427"/>
                    <a:pt x="22384" y="40344"/>
                  </a:cubicBezTo>
                  <a:cubicBezTo>
                    <a:pt x="19777" y="36475"/>
                    <a:pt x="16895" y="32855"/>
                    <a:pt x="14490" y="28831"/>
                  </a:cubicBezTo>
                  <a:cubicBezTo>
                    <a:pt x="13954" y="27914"/>
                    <a:pt x="13442" y="26985"/>
                    <a:pt x="12954" y="26045"/>
                  </a:cubicBezTo>
                  <a:lnTo>
                    <a:pt x="12895" y="26045"/>
                  </a:lnTo>
                  <a:cubicBezTo>
                    <a:pt x="11502" y="26080"/>
                    <a:pt x="10121" y="26199"/>
                    <a:pt x="8739" y="26426"/>
                  </a:cubicBezTo>
                  <a:lnTo>
                    <a:pt x="7846" y="26569"/>
                  </a:lnTo>
                  <a:cubicBezTo>
                    <a:pt x="8085" y="26378"/>
                    <a:pt x="8323" y="26188"/>
                    <a:pt x="8573" y="26009"/>
                  </a:cubicBezTo>
                  <a:lnTo>
                    <a:pt x="8620" y="25961"/>
                  </a:lnTo>
                  <a:cubicBezTo>
                    <a:pt x="9478" y="25318"/>
                    <a:pt x="10752" y="24985"/>
                    <a:pt x="12383" y="24890"/>
                  </a:cubicBezTo>
                  <a:cubicBezTo>
                    <a:pt x="8823" y="17532"/>
                    <a:pt x="7013" y="9447"/>
                    <a:pt x="7108" y="1268"/>
                  </a:cubicBezTo>
                  <a:cubicBezTo>
                    <a:pt x="7125" y="526"/>
                    <a:pt x="6593" y="1"/>
                    <a:pt x="6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25767" y="4320063"/>
              <a:ext cx="1839550" cy="1301053"/>
            </a:xfrm>
            <a:custGeom>
              <a:avLst/>
              <a:gdLst/>
              <a:ahLst/>
              <a:cxnLst/>
              <a:rect l="l" t="t" r="r" b="b"/>
              <a:pathLst>
                <a:path w="65042" h="45998" extrusionOk="0">
                  <a:moveTo>
                    <a:pt x="55669" y="0"/>
                  </a:moveTo>
                  <a:cubicBezTo>
                    <a:pt x="55118" y="0"/>
                    <a:pt x="54578" y="274"/>
                    <a:pt x="54257" y="778"/>
                  </a:cubicBezTo>
                  <a:lnTo>
                    <a:pt x="54245" y="801"/>
                  </a:lnTo>
                  <a:cubicBezTo>
                    <a:pt x="52471" y="3564"/>
                    <a:pt x="51245" y="6624"/>
                    <a:pt x="50614" y="9838"/>
                  </a:cubicBezTo>
                  <a:cubicBezTo>
                    <a:pt x="47161" y="10815"/>
                    <a:pt x="43863" y="11862"/>
                    <a:pt x="40720" y="12993"/>
                  </a:cubicBezTo>
                  <a:cubicBezTo>
                    <a:pt x="41863" y="10124"/>
                    <a:pt x="43554" y="7505"/>
                    <a:pt x="45685" y="5266"/>
                  </a:cubicBezTo>
                  <a:cubicBezTo>
                    <a:pt x="46399" y="4516"/>
                    <a:pt x="46268" y="3302"/>
                    <a:pt x="45411" y="2730"/>
                  </a:cubicBezTo>
                  <a:cubicBezTo>
                    <a:pt x="45122" y="2533"/>
                    <a:pt x="44796" y="2441"/>
                    <a:pt x="44475" y="2441"/>
                  </a:cubicBezTo>
                  <a:cubicBezTo>
                    <a:pt x="43844" y="2441"/>
                    <a:pt x="43230" y="2798"/>
                    <a:pt x="42946" y="3421"/>
                  </a:cubicBezTo>
                  <a:lnTo>
                    <a:pt x="42935" y="3457"/>
                  </a:lnTo>
                  <a:cubicBezTo>
                    <a:pt x="41565" y="6469"/>
                    <a:pt x="40791" y="9719"/>
                    <a:pt x="40637" y="13017"/>
                  </a:cubicBezTo>
                  <a:cubicBezTo>
                    <a:pt x="37243" y="14232"/>
                    <a:pt x="34041" y="15541"/>
                    <a:pt x="31004" y="16934"/>
                  </a:cubicBezTo>
                  <a:cubicBezTo>
                    <a:pt x="31838" y="13958"/>
                    <a:pt x="33231" y="11160"/>
                    <a:pt x="35112" y="8707"/>
                  </a:cubicBezTo>
                  <a:cubicBezTo>
                    <a:pt x="35231" y="8552"/>
                    <a:pt x="35315" y="8386"/>
                    <a:pt x="35374" y="8207"/>
                  </a:cubicBezTo>
                  <a:cubicBezTo>
                    <a:pt x="35660" y="7326"/>
                    <a:pt x="35184" y="6386"/>
                    <a:pt x="34302" y="6100"/>
                  </a:cubicBezTo>
                  <a:cubicBezTo>
                    <a:pt x="34129" y="6040"/>
                    <a:pt x="33952" y="6012"/>
                    <a:pt x="33778" y="6012"/>
                  </a:cubicBezTo>
                  <a:cubicBezTo>
                    <a:pt x="33080" y="6012"/>
                    <a:pt x="32424" y="6464"/>
                    <a:pt x="32195" y="7159"/>
                  </a:cubicBezTo>
                  <a:lnTo>
                    <a:pt x="32183" y="7195"/>
                  </a:lnTo>
                  <a:cubicBezTo>
                    <a:pt x="31159" y="10350"/>
                    <a:pt x="30731" y="13660"/>
                    <a:pt x="30945" y="16970"/>
                  </a:cubicBezTo>
                  <a:cubicBezTo>
                    <a:pt x="29754" y="17506"/>
                    <a:pt x="28611" y="18066"/>
                    <a:pt x="27480" y="18637"/>
                  </a:cubicBezTo>
                  <a:cubicBezTo>
                    <a:pt x="25325" y="19732"/>
                    <a:pt x="23277" y="20875"/>
                    <a:pt x="21337" y="22078"/>
                  </a:cubicBezTo>
                  <a:cubicBezTo>
                    <a:pt x="21991" y="19078"/>
                    <a:pt x="23194" y="16244"/>
                    <a:pt x="24908" y="13696"/>
                  </a:cubicBezTo>
                  <a:cubicBezTo>
                    <a:pt x="25004" y="13541"/>
                    <a:pt x="25087" y="13363"/>
                    <a:pt x="25135" y="13184"/>
                  </a:cubicBezTo>
                  <a:cubicBezTo>
                    <a:pt x="25373" y="12291"/>
                    <a:pt x="24837" y="11374"/>
                    <a:pt x="23932" y="11148"/>
                  </a:cubicBezTo>
                  <a:cubicBezTo>
                    <a:pt x="23789" y="11110"/>
                    <a:pt x="23645" y="11091"/>
                    <a:pt x="23504" y="11091"/>
                  </a:cubicBezTo>
                  <a:cubicBezTo>
                    <a:pt x="22766" y="11091"/>
                    <a:pt x="22096" y="11591"/>
                    <a:pt x="21896" y="12351"/>
                  </a:cubicBezTo>
                  <a:lnTo>
                    <a:pt x="21884" y="12386"/>
                  </a:lnTo>
                  <a:cubicBezTo>
                    <a:pt x="21063" y="15565"/>
                    <a:pt x="20837" y="18875"/>
                    <a:pt x="21241" y="22137"/>
                  </a:cubicBezTo>
                  <a:cubicBezTo>
                    <a:pt x="18431" y="23840"/>
                    <a:pt x="15753" y="25757"/>
                    <a:pt x="13205" y="27841"/>
                  </a:cubicBezTo>
                  <a:cubicBezTo>
                    <a:pt x="13836" y="24757"/>
                    <a:pt x="15074" y="21816"/>
                    <a:pt x="16824" y="19197"/>
                  </a:cubicBezTo>
                  <a:cubicBezTo>
                    <a:pt x="16931" y="19042"/>
                    <a:pt x="17003" y="18863"/>
                    <a:pt x="17062" y="18685"/>
                  </a:cubicBezTo>
                  <a:cubicBezTo>
                    <a:pt x="17288" y="17780"/>
                    <a:pt x="16753" y="16875"/>
                    <a:pt x="15860" y="16637"/>
                  </a:cubicBezTo>
                  <a:cubicBezTo>
                    <a:pt x="15721" y="16602"/>
                    <a:pt x="15583" y="16585"/>
                    <a:pt x="15446" y="16585"/>
                  </a:cubicBezTo>
                  <a:cubicBezTo>
                    <a:pt x="14699" y="16585"/>
                    <a:pt x="14015" y="17085"/>
                    <a:pt x="13824" y="17839"/>
                  </a:cubicBezTo>
                  <a:lnTo>
                    <a:pt x="13812" y="17875"/>
                  </a:lnTo>
                  <a:cubicBezTo>
                    <a:pt x="12955" y="21125"/>
                    <a:pt x="12752" y="24519"/>
                    <a:pt x="13193" y="27852"/>
                  </a:cubicBezTo>
                  <a:cubicBezTo>
                    <a:pt x="11847" y="28960"/>
                    <a:pt x="10597" y="30091"/>
                    <a:pt x="9418" y="31258"/>
                  </a:cubicBezTo>
                  <a:cubicBezTo>
                    <a:pt x="8704" y="31960"/>
                    <a:pt x="7894" y="32805"/>
                    <a:pt x="7061" y="33758"/>
                  </a:cubicBezTo>
                  <a:cubicBezTo>
                    <a:pt x="7097" y="30781"/>
                    <a:pt x="7692" y="27841"/>
                    <a:pt x="8799" y="25078"/>
                  </a:cubicBezTo>
                  <a:cubicBezTo>
                    <a:pt x="8871" y="24912"/>
                    <a:pt x="8906" y="24721"/>
                    <a:pt x="8918" y="24531"/>
                  </a:cubicBezTo>
                  <a:cubicBezTo>
                    <a:pt x="8978" y="23590"/>
                    <a:pt x="8264" y="22780"/>
                    <a:pt x="7323" y="22745"/>
                  </a:cubicBezTo>
                  <a:cubicBezTo>
                    <a:pt x="7294" y="22743"/>
                    <a:pt x="7265" y="22742"/>
                    <a:pt x="7237" y="22742"/>
                  </a:cubicBezTo>
                  <a:cubicBezTo>
                    <a:pt x="6335" y="22742"/>
                    <a:pt x="5596" y="23464"/>
                    <a:pt x="5573" y="24376"/>
                  </a:cubicBezTo>
                  <a:lnTo>
                    <a:pt x="5573" y="24423"/>
                  </a:lnTo>
                  <a:cubicBezTo>
                    <a:pt x="5430" y="27650"/>
                    <a:pt x="5882" y="30865"/>
                    <a:pt x="6918" y="33925"/>
                  </a:cubicBezTo>
                  <a:cubicBezTo>
                    <a:pt x="5096" y="36032"/>
                    <a:pt x="3144" y="38639"/>
                    <a:pt x="1656" y="41580"/>
                  </a:cubicBezTo>
                  <a:cubicBezTo>
                    <a:pt x="334" y="44212"/>
                    <a:pt x="12" y="45831"/>
                    <a:pt x="1" y="45902"/>
                  </a:cubicBezTo>
                  <a:lnTo>
                    <a:pt x="513" y="45998"/>
                  </a:lnTo>
                  <a:cubicBezTo>
                    <a:pt x="524" y="45938"/>
                    <a:pt x="1560" y="40961"/>
                    <a:pt x="7192" y="34413"/>
                  </a:cubicBezTo>
                  <a:cubicBezTo>
                    <a:pt x="10002" y="36187"/>
                    <a:pt x="13109" y="37401"/>
                    <a:pt x="16384" y="38008"/>
                  </a:cubicBezTo>
                  <a:lnTo>
                    <a:pt x="16419" y="38020"/>
                  </a:lnTo>
                  <a:cubicBezTo>
                    <a:pt x="16502" y="38032"/>
                    <a:pt x="16584" y="38038"/>
                    <a:pt x="16666" y="38038"/>
                  </a:cubicBezTo>
                  <a:cubicBezTo>
                    <a:pt x="17463" y="38038"/>
                    <a:pt x="18173" y="37473"/>
                    <a:pt x="18324" y="36663"/>
                  </a:cubicBezTo>
                  <a:cubicBezTo>
                    <a:pt x="18491" y="35782"/>
                    <a:pt x="17908" y="34913"/>
                    <a:pt x="17027" y="34722"/>
                  </a:cubicBezTo>
                  <a:cubicBezTo>
                    <a:pt x="16922" y="34709"/>
                    <a:pt x="16817" y="34700"/>
                    <a:pt x="16715" y="34700"/>
                  </a:cubicBezTo>
                  <a:cubicBezTo>
                    <a:pt x="16631" y="34700"/>
                    <a:pt x="16548" y="34706"/>
                    <a:pt x="16467" y="34722"/>
                  </a:cubicBezTo>
                  <a:cubicBezTo>
                    <a:pt x="15244" y="34907"/>
                    <a:pt x="14013" y="35000"/>
                    <a:pt x="12782" y="35000"/>
                  </a:cubicBezTo>
                  <a:cubicBezTo>
                    <a:pt x="10920" y="35000"/>
                    <a:pt x="9060" y="34788"/>
                    <a:pt x="7240" y="34365"/>
                  </a:cubicBezTo>
                  <a:cubicBezTo>
                    <a:pt x="8013" y="33472"/>
                    <a:pt x="8883" y="32543"/>
                    <a:pt x="9835" y="31591"/>
                  </a:cubicBezTo>
                  <a:cubicBezTo>
                    <a:pt x="11002" y="30448"/>
                    <a:pt x="12240" y="29317"/>
                    <a:pt x="13574" y="28233"/>
                  </a:cubicBezTo>
                  <a:cubicBezTo>
                    <a:pt x="15884" y="30424"/>
                    <a:pt x="18586" y="32186"/>
                    <a:pt x="21539" y="33413"/>
                  </a:cubicBezTo>
                  <a:lnTo>
                    <a:pt x="21575" y="33425"/>
                  </a:lnTo>
                  <a:cubicBezTo>
                    <a:pt x="21775" y="33504"/>
                    <a:pt x="21982" y="33541"/>
                    <a:pt x="22186" y="33541"/>
                  </a:cubicBezTo>
                  <a:cubicBezTo>
                    <a:pt x="22843" y="33541"/>
                    <a:pt x="23469" y="33153"/>
                    <a:pt x="23742" y="32508"/>
                  </a:cubicBezTo>
                  <a:cubicBezTo>
                    <a:pt x="24087" y="31674"/>
                    <a:pt x="23694" y="30698"/>
                    <a:pt x="22861" y="30341"/>
                  </a:cubicBezTo>
                  <a:cubicBezTo>
                    <a:pt x="22682" y="30269"/>
                    <a:pt x="22503" y="30222"/>
                    <a:pt x="22313" y="30210"/>
                  </a:cubicBezTo>
                  <a:cubicBezTo>
                    <a:pt x="19336" y="30043"/>
                    <a:pt x="16431" y="29329"/>
                    <a:pt x="13717" y="28102"/>
                  </a:cubicBezTo>
                  <a:cubicBezTo>
                    <a:pt x="16181" y="26102"/>
                    <a:pt x="18789" y="24257"/>
                    <a:pt x="21503" y="22602"/>
                  </a:cubicBezTo>
                  <a:cubicBezTo>
                    <a:pt x="23849" y="24864"/>
                    <a:pt x="26599" y="26674"/>
                    <a:pt x="29611" y="27924"/>
                  </a:cubicBezTo>
                  <a:lnTo>
                    <a:pt x="29647" y="27936"/>
                  </a:lnTo>
                  <a:cubicBezTo>
                    <a:pt x="29859" y="28024"/>
                    <a:pt x="30077" y="28066"/>
                    <a:pt x="30292" y="28066"/>
                  </a:cubicBezTo>
                  <a:cubicBezTo>
                    <a:pt x="30948" y="28066"/>
                    <a:pt x="31569" y="27677"/>
                    <a:pt x="31838" y="27031"/>
                  </a:cubicBezTo>
                  <a:cubicBezTo>
                    <a:pt x="32195" y="26186"/>
                    <a:pt x="31790" y="25209"/>
                    <a:pt x="30933" y="24852"/>
                  </a:cubicBezTo>
                  <a:cubicBezTo>
                    <a:pt x="30754" y="24781"/>
                    <a:pt x="30576" y="24733"/>
                    <a:pt x="30385" y="24721"/>
                  </a:cubicBezTo>
                  <a:cubicBezTo>
                    <a:pt x="27349" y="24554"/>
                    <a:pt x="24373" y="23804"/>
                    <a:pt x="21599" y="22530"/>
                  </a:cubicBezTo>
                  <a:cubicBezTo>
                    <a:pt x="23551" y="21340"/>
                    <a:pt x="25599" y="20197"/>
                    <a:pt x="27766" y="19101"/>
                  </a:cubicBezTo>
                  <a:cubicBezTo>
                    <a:pt x="28885" y="18530"/>
                    <a:pt x="30040" y="17970"/>
                    <a:pt x="31219" y="17423"/>
                  </a:cubicBezTo>
                  <a:cubicBezTo>
                    <a:pt x="33410" y="19816"/>
                    <a:pt x="36029" y="21768"/>
                    <a:pt x="38934" y="23185"/>
                  </a:cubicBezTo>
                  <a:lnTo>
                    <a:pt x="38970" y="23209"/>
                  </a:lnTo>
                  <a:cubicBezTo>
                    <a:pt x="39206" y="23324"/>
                    <a:pt x="39456" y="23378"/>
                    <a:pt x="39702" y="23378"/>
                  </a:cubicBezTo>
                  <a:cubicBezTo>
                    <a:pt x="40323" y="23378"/>
                    <a:pt x="40918" y="23032"/>
                    <a:pt x="41208" y="22435"/>
                  </a:cubicBezTo>
                  <a:cubicBezTo>
                    <a:pt x="41613" y="21614"/>
                    <a:pt x="41268" y="20613"/>
                    <a:pt x="40446" y="20197"/>
                  </a:cubicBezTo>
                  <a:cubicBezTo>
                    <a:pt x="40268" y="20113"/>
                    <a:pt x="40089" y="20066"/>
                    <a:pt x="39898" y="20042"/>
                  </a:cubicBezTo>
                  <a:cubicBezTo>
                    <a:pt x="36910" y="19685"/>
                    <a:pt x="34017" y="18780"/>
                    <a:pt x="31362" y="17363"/>
                  </a:cubicBezTo>
                  <a:cubicBezTo>
                    <a:pt x="34338" y="15994"/>
                    <a:pt x="37505" y="14708"/>
                    <a:pt x="40851" y="13505"/>
                  </a:cubicBezTo>
                  <a:cubicBezTo>
                    <a:pt x="42768" y="16113"/>
                    <a:pt x="45161" y="18351"/>
                    <a:pt x="47911" y="20090"/>
                  </a:cubicBezTo>
                  <a:lnTo>
                    <a:pt x="47935" y="20101"/>
                  </a:lnTo>
                  <a:cubicBezTo>
                    <a:pt x="48214" y="20279"/>
                    <a:pt x="48525" y="20363"/>
                    <a:pt x="48831" y="20363"/>
                  </a:cubicBezTo>
                  <a:cubicBezTo>
                    <a:pt x="49387" y="20363"/>
                    <a:pt x="49930" y="20084"/>
                    <a:pt x="50245" y="19578"/>
                  </a:cubicBezTo>
                  <a:cubicBezTo>
                    <a:pt x="50733" y="18804"/>
                    <a:pt x="50507" y="17768"/>
                    <a:pt x="49721" y="17280"/>
                  </a:cubicBezTo>
                  <a:cubicBezTo>
                    <a:pt x="49566" y="17173"/>
                    <a:pt x="49388" y="17101"/>
                    <a:pt x="49197" y="17053"/>
                  </a:cubicBezTo>
                  <a:cubicBezTo>
                    <a:pt x="46268" y="16375"/>
                    <a:pt x="43482" y="15148"/>
                    <a:pt x="40994" y="13446"/>
                  </a:cubicBezTo>
                  <a:cubicBezTo>
                    <a:pt x="44078" y="12351"/>
                    <a:pt x="47304" y="11315"/>
                    <a:pt x="50685" y="10362"/>
                  </a:cubicBezTo>
                  <a:cubicBezTo>
                    <a:pt x="52221" y="13255"/>
                    <a:pt x="54281" y="15839"/>
                    <a:pt x="56770" y="17970"/>
                  </a:cubicBezTo>
                  <a:lnTo>
                    <a:pt x="56805" y="17994"/>
                  </a:lnTo>
                  <a:cubicBezTo>
                    <a:pt x="57130" y="18302"/>
                    <a:pt x="57544" y="18454"/>
                    <a:pt x="57957" y="18454"/>
                  </a:cubicBezTo>
                  <a:cubicBezTo>
                    <a:pt x="58423" y="18454"/>
                    <a:pt x="58888" y="18260"/>
                    <a:pt x="59222" y="17875"/>
                  </a:cubicBezTo>
                  <a:cubicBezTo>
                    <a:pt x="59841" y="17149"/>
                    <a:pt x="59734" y="16041"/>
                    <a:pt x="58972" y="15458"/>
                  </a:cubicBezTo>
                  <a:cubicBezTo>
                    <a:pt x="58829" y="15327"/>
                    <a:pt x="58675" y="15232"/>
                    <a:pt x="58496" y="15160"/>
                  </a:cubicBezTo>
                  <a:cubicBezTo>
                    <a:pt x="55650" y="14053"/>
                    <a:pt x="53043" y="12410"/>
                    <a:pt x="50805" y="10338"/>
                  </a:cubicBezTo>
                  <a:cubicBezTo>
                    <a:pt x="51864" y="10041"/>
                    <a:pt x="52948" y="9743"/>
                    <a:pt x="54043" y="9457"/>
                  </a:cubicBezTo>
                  <a:cubicBezTo>
                    <a:pt x="54825" y="9387"/>
                    <a:pt x="55609" y="9352"/>
                    <a:pt x="56392" y="9352"/>
                  </a:cubicBezTo>
                  <a:cubicBezTo>
                    <a:pt x="58518" y="9352"/>
                    <a:pt x="60640" y="9611"/>
                    <a:pt x="62711" y="10124"/>
                  </a:cubicBezTo>
                  <a:cubicBezTo>
                    <a:pt x="62863" y="10163"/>
                    <a:pt x="63015" y="10182"/>
                    <a:pt x="63163" y="10182"/>
                  </a:cubicBezTo>
                  <a:cubicBezTo>
                    <a:pt x="64183" y="10182"/>
                    <a:pt x="65041" y="9300"/>
                    <a:pt x="64937" y="8219"/>
                  </a:cubicBezTo>
                  <a:cubicBezTo>
                    <a:pt x="64848" y="7289"/>
                    <a:pt x="64062" y="6591"/>
                    <a:pt x="63147" y="6591"/>
                  </a:cubicBezTo>
                  <a:cubicBezTo>
                    <a:pt x="63089" y="6591"/>
                    <a:pt x="63031" y="6594"/>
                    <a:pt x="62973" y="6600"/>
                  </a:cubicBezTo>
                  <a:lnTo>
                    <a:pt x="62937" y="6600"/>
                  </a:lnTo>
                  <a:cubicBezTo>
                    <a:pt x="59901" y="6874"/>
                    <a:pt x="56936" y="7648"/>
                    <a:pt x="54162" y="8874"/>
                  </a:cubicBezTo>
                  <a:cubicBezTo>
                    <a:pt x="53007" y="9172"/>
                    <a:pt x="51864" y="9481"/>
                    <a:pt x="50733" y="9803"/>
                  </a:cubicBezTo>
                  <a:cubicBezTo>
                    <a:pt x="52281" y="7183"/>
                    <a:pt x="54305" y="4873"/>
                    <a:pt x="56698" y="2992"/>
                  </a:cubicBezTo>
                  <a:cubicBezTo>
                    <a:pt x="56853" y="2873"/>
                    <a:pt x="56972" y="2730"/>
                    <a:pt x="57079" y="2576"/>
                  </a:cubicBezTo>
                  <a:cubicBezTo>
                    <a:pt x="57579" y="1790"/>
                    <a:pt x="57353" y="766"/>
                    <a:pt x="56567" y="266"/>
                  </a:cubicBezTo>
                  <a:cubicBezTo>
                    <a:pt x="56289" y="86"/>
                    <a:pt x="55978" y="0"/>
                    <a:pt x="55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 rot="8435940" flipH="1">
              <a:off x="48224" y="-439442"/>
              <a:ext cx="1330343" cy="1527654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 rot="-4757582">
              <a:off x="7653946" y="-314248"/>
              <a:ext cx="1553299" cy="1366983"/>
            </a:xfrm>
            <a:custGeom>
              <a:avLst/>
              <a:gdLst/>
              <a:ahLst/>
              <a:cxnLst/>
              <a:rect l="l" t="t" r="r" b="b"/>
              <a:pathLst>
                <a:path w="49246" h="43339" extrusionOk="0">
                  <a:moveTo>
                    <a:pt x="3489" y="0"/>
                  </a:moveTo>
                  <a:cubicBezTo>
                    <a:pt x="2954" y="3060"/>
                    <a:pt x="3894" y="7525"/>
                    <a:pt x="6537" y="9501"/>
                  </a:cubicBezTo>
                  <a:cubicBezTo>
                    <a:pt x="6987" y="9836"/>
                    <a:pt x="7398" y="9994"/>
                    <a:pt x="7745" y="9994"/>
                  </a:cubicBezTo>
                  <a:cubicBezTo>
                    <a:pt x="7831" y="9994"/>
                    <a:pt x="7912" y="9985"/>
                    <a:pt x="7990" y="9966"/>
                  </a:cubicBezTo>
                  <a:cubicBezTo>
                    <a:pt x="8514" y="11085"/>
                    <a:pt x="9228" y="12538"/>
                    <a:pt x="10133" y="14216"/>
                  </a:cubicBezTo>
                  <a:cubicBezTo>
                    <a:pt x="9538" y="13573"/>
                    <a:pt x="8823" y="13050"/>
                    <a:pt x="8026" y="12680"/>
                  </a:cubicBezTo>
                  <a:cubicBezTo>
                    <a:pt x="6716" y="12061"/>
                    <a:pt x="5323" y="11573"/>
                    <a:pt x="3989" y="11025"/>
                  </a:cubicBezTo>
                  <a:cubicBezTo>
                    <a:pt x="3025" y="10633"/>
                    <a:pt x="668" y="10144"/>
                    <a:pt x="1" y="9382"/>
                  </a:cubicBezTo>
                  <a:lnTo>
                    <a:pt x="1" y="9382"/>
                  </a:lnTo>
                  <a:cubicBezTo>
                    <a:pt x="2965" y="12823"/>
                    <a:pt x="7299" y="16050"/>
                    <a:pt x="11800" y="17121"/>
                  </a:cubicBezTo>
                  <a:cubicBezTo>
                    <a:pt x="13181" y="19431"/>
                    <a:pt x="14681" y="21670"/>
                    <a:pt x="16300" y="23825"/>
                  </a:cubicBezTo>
                  <a:cubicBezTo>
                    <a:pt x="14026" y="22253"/>
                    <a:pt x="11121" y="21158"/>
                    <a:pt x="8776" y="20336"/>
                  </a:cubicBezTo>
                  <a:lnTo>
                    <a:pt x="227" y="17360"/>
                  </a:lnTo>
                  <a:lnTo>
                    <a:pt x="227" y="17360"/>
                  </a:lnTo>
                  <a:cubicBezTo>
                    <a:pt x="4144" y="22717"/>
                    <a:pt x="9895" y="26444"/>
                    <a:pt x="16372" y="27837"/>
                  </a:cubicBezTo>
                  <a:cubicBezTo>
                    <a:pt x="16783" y="27928"/>
                    <a:pt x="17669" y="28047"/>
                    <a:pt x="18411" y="28047"/>
                  </a:cubicBezTo>
                  <a:cubicBezTo>
                    <a:pt x="18938" y="28047"/>
                    <a:pt x="19393" y="27986"/>
                    <a:pt x="19551" y="27813"/>
                  </a:cubicBezTo>
                  <a:cubicBezTo>
                    <a:pt x="20777" y="29206"/>
                    <a:pt x="22039" y="30504"/>
                    <a:pt x="23325" y="31719"/>
                  </a:cubicBezTo>
                  <a:cubicBezTo>
                    <a:pt x="19994" y="30791"/>
                    <a:pt x="16568" y="30326"/>
                    <a:pt x="13144" y="30326"/>
                  </a:cubicBezTo>
                  <a:cubicBezTo>
                    <a:pt x="9579" y="30326"/>
                    <a:pt x="6016" y="30830"/>
                    <a:pt x="2561" y="31838"/>
                  </a:cubicBezTo>
                  <a:cubicBezTo>
                    <a:pt x="7826" y="35547"/>
                    <a:pt x="13875" y="37579"/>
                    <a:pt x="20048" y="37579"/>
                  </a:cubicBezTo>
                  <a:cubicBezTo>
                    <a:pt x="22850" y="37579"/>
                    <a:pt x="25677" y="37160"/>
                    <a:pt x="28469" y="36291"/>
                  </a:cubicBezTo>
                  <a:cubicBezTo>
                    <a:pt x="28421" y="36124"/>
                    <a:pt x="28350" y="35969"/>
                    <a:pt x="28266" y="35826"/>
                  </a:cubicBezTo>
                  <a:lnTo>
                    <a:pt x="28266" y="35826"/>
                  </a:lnTo>
                  <a:cubicBezTo>
                    <a:pt x="28969" y="36326"/>
                    <a:pt x="29683" y="36814"/>
                    <a:pt x="30397" y="37279"/>
                  </a:cubicBezTo>
                  <a:cubicBezTo>
                    <a:pt x="36291" y="41053"/>
                    <a:pt x="42613" y="43089"/>
                    <a:pt x="49221" y="43339"/>
                  </a:cubicBezTo>
                  <a:lnTo>
                    <a:pt x="49245" y="42779"/>
                  </a:lnTo>
                  <a:cubicBezTo>
                    <a:pt x="42744" y="42541"/>
                    <a:pt x="36517" y="40541"/>
                    <a:pt x="30707" y="36814"/>
                  </a:cubicBezTo>
                  <a:cubicBezTo>
                    <a:pt x="30100" y="36421"/>
                    <a:pt x="29481" y="36005"/>
                    <a:pt x="28873" y="35576"/>
                  </a:cubicBezTo>
                  <a:cubicBezTo>
                    <a:pt x="32743" y="25968"/>
                    <a:pt x="31612" y="15526"/>
                    <a:pt x="26468" y="6501"/>
                  </a:cubicBezTo>
                  <a:cubicBezTo>
                    <a:pt x="23230" y="14645"/>
                    <a:pt x="22587" y="23587"/>
                    <a:pt x="24623" y="32100"/>
                  </a:cubicBezTo>
                  <a:lnTo>
                    <a:pt x="24552" y="32088"/>
                  </a:lnTo>
                  <a:cubicBezTo>
                    <a:pt x="22944" y="30623"/>
                    <a:pt x="21408" y="29075"/>
                    <a:pt x="19968" y="27444"/>
                  </a:cubicBezTo>
                  <a:cubicBezTo>
                    <a:pt x="20468" y="27147"/>
                    <a:pt x="20837" y="25122"/>
                    <a:pt x="20896" y="24420"/>
                  </a:cubicBezTo>
                  <a:cubicBezTo>
                    <a:pt x="21444" y="17812"/>
                    <a:pt x="19551" y="11228"/>
                    <a:pt x="15574" y="5918"/>
                  </a:cubicBezTo>
                  <a:lnTo>
                    <a:pt x="15574" y="5918"/>
                  </a:lnTo>
                  <a:cubicBezTo>
                    <a:pt x="15693" y="8930"/>
                    <a:pt x="15812" y="11942"/>
                    <a:pt x="15931" y="14966"/>
                  </a:cubicBezTo>
                  <a:cubicBezTo>
                    <a:pt x="16050" y="17919"/>
                    <a:pt x="16312" y="21753"/>
                    <a:pt x="17622" y="24622"/>
                  </a:cubicBezTo>
                  <a:cubicBezTo>
                    <a:pt x="15717" y="22194"/>
                    <a:pt x="13967" y="19646"/>
                    <a:pt x="12383" y="16991"/>
                  </a:cubicBezTo>
                  <a:cubicBezTo>
                    <a:pt x="13586" y="12490"/>
                    <a:pt x="12788" y="7085"/>
                    <a:pt x="11145" y="2810"/>
                  </a:cubicBezTo>
                  <a:lnTo>
                    <a:pt x="11145" y="2810"/>
                  </a:lnTo>
                  <a:cubicBezTo>
                    <a:pt x="11502" y="3763"/>
                    <a:pt x="10812" y="6061"/>
                    <a:pt x="10705" y="7096"/>
                  </a:cubicBezTo>
                  <a:cubicBezTo>
                    <a:pt x="10562" y="8537"/>
                    <a:pt x="10335" y="9990"/>
                    <a:pt x="10264" y="11442"/>
                  </a:cubicBezTo>
                  <a:cubicBezTo>
                    <a:pt x="10216" y="12228"/>
                    <a:pt x="10312" y="13026"/>
                    <a:pt x="10538" y="13788"/>
                  </a:cubicBezTo>
                  <a:cubicBezTo>
                    <a:pt x="9657" y="12157"/>
                    <a:pt x="8966" y="10752"/>
                    <a:pt x="8466" y="9668"/>
                  </a:cubicBezTo>
                  <a:cubicBezTo>
                    <a:pt x="8752" y="9347"/>
                    <a:pt x="8895" y="8799"/>
                    <a:pt x="8835" y="8097"/>
                  </a:cubicBezTo>
                  <a:cubicBezTo>
                    <a:pt x="8680" y="6406"/>
                    <a:pt x="7502" y="5037"/>
                    <a:pt x="6371" y="3870"/>
                  </a:cubicBezTo>
                  <a:cubicBezTo>
                    <a:pt x="5251" y="2703"/>
                    <a:pt x="4025" y="1536"/>
                    <a:pt x="3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 rot="-1252241" flipH="1">
              <a:off x="8256591" y="4168385"/>
              <a:ext cx="1183170" cy="1358653"/>
            </a:xfrm>
            <a:custGeom>
              <a:avLst/>
              <a:gdLst/>
              <a:ahLst/>
              <a:cxnLst/>
              <a:rect l="l" t="t" r="r" b="b"/>
              <a:pathLst>
                <a:path w="55793" h="64068" extrusionOk="0">
                  <a:moveTo>
                    <a:pt x="54289" y="19322"/>
                  </a:moveTo>
                  <a:cubicBezTo>
                    <a:pt x="54291" y="19323"/>
                    <a:pt x="54292" y="19324"/>
                    <a:pt x="54293" y="19324"/>
                  </a:cubicBezTo>
                  <a:cubicBezTo>
                    <a:pt x="54292" y="19324"/>
                    <a:pt x="54291" y="19323"/>
                    <a:pt x="54289" y="19322"/>
                  </a:cubicBezTo>
                  <a:close/>
                  <a:moveTo>
                    <a:pt x="41339" y="43601"/>
                  </a:moveTo>
                  <a:lnTo>
                    <a:pt x="41339" y="43601"/>
                  </a:lnTo>
                  <a:cubicBezTo>
                    <a:pt x="41339" y="43601"/>
                    <a:pt x="41338" y="43601"/>
                    <a:pt x="41338" y="43601"/>
                  </a:cubicBezTo>
                  <a:lnTo>
                    <a:pt x="41338" y="43601"/>
                  </a:lnTo>
                  <a:cubicBezTo>
                    <a:pt x="41338" y="43601"/>
                    <a:pt x="41339" y="43601"/>
                    <a:pt x="41339" y="43601"/>
                  </a:cubicBezTo>
                  <a:close/>
                  <a:moveTo>
                    <a:pt x="0" y="45339"/>
                  </a:moveTo>
                  <a:lnTo>
                    <a:pt x="0" y="45339"/>
                  </a:lnTo>
                  <a:cubicBezTo>
                    <a:pt x="0" y="45340"/>
                    <a:pt x="0" y="45340"/>
                    <a:pt x="1" y="45341"/>
                  </a:cubicBezTo>
                  <a:lnTo>
                    <a:pt x="1" y="45341"/>
                  </a:lnTo>
                  <a:cubicBezTo>
                    <a:pt x="1" y="45340"/>
                    <a:pt x="0" y="45340"/>
                    <a:pt x="0" y="45339"/>
                  </a:cubicBezTo>
                  <a:close/>
                  <a:moveTo>
                    <a:pt x="35168" y="52124"/>
                  </a:moveTo>
                  <a:lnTo>
                    <a:pt x="35168" y="52124"/>
                  </a:lnTo>
                  <a:cubicBezTo>
                    <a:pt x="35169" y="52124"/>
                    <a:pt x="35170" y="52125"/>
                    <a:pt x="35171" y="52126"/>
                  </a:cubicBezTo>
                  <a:cubicBezTo>
                    <a:pt x="35170" y="52125"/>
                    <a:pt x="35169" y="52124"/>
                    <a:pt x="35168" y="52124"/>
                  </a:cubicBezTo>
                  <a:close/>
                  <a:moveTo>
                    <a:pt x="20098" y="0"/>
                  </a:moveTo>
                  <a:cubicBezTo>
                    <a:pt x="20157" y="1929"/>
                    <a:pt x="20396" y="3846"/>
                    <a:pt x="20812" y="5715"/>
                  </a:cubicBezTo>
                  <a:cubicBezTo>
                    <a:pt x="22217" y="11990"/>
                    <a:pt x="25694" y="18634"/>
                    <a:pt x="30825" y="22682"/>
                  </a:cubicBezTo>
                  <a:cubicBezTo>
                    <a:pt x="29932" y="23896"/>
                    <a:pt x="29051" y="25182"/>
                    <a:pt x="28158" y="26516"/>
                  </a:cubicBezTo>
                  <a:cubicBezTo>
                    <a:pt x="26111" y="24492"/>
                    <a:pt x="24217" y="22241"/>
                    <a:pt x="22110" y="20265"/>
                  </a:cubicBezTo>
                  <a:cubicBezTo>
                    <a:pt x="19038" y="17395"/>
                    <a:pt x="15181" y="15514"/>
                    <a:pt x="11025" y="14871"/>
                  </a:cubicBezTo>
                  <a:lnTo>
                    <a:pt x="11025" y="14871"/>
                  </a:lnTo>
                  <a:cubicBezTo>
                    <a:pt x="11871" y="16205"/>
                    <a:pt x="12823" y="17467"/>
                    <a:pt x="13907" y="18634"/>
                  </a:cubicBezTo>
                  <a:cubicBezTo>
                    <a:pt x="17502" y="22539"/>
                    <a:pt x="22753" y="25849"/>
                    <a:pt x="28099" y="26599"/>
                  </a:cubicBezTo>
                  <a:cubicBezTo>
                    <a:pt x="26003" y="29778"/>
                    <a:pt x="23932" y="33243"/>
                    <a:pt x="21955" y="36743"/>
                  </a:cubicBezTo>
                  <a:cubicBezTo>
                    <a:pt x="21622" y="35648"/>
                    <a:pt x="20467" y="34362"/>
                    <a:pt x="19884" y="33338"/>
                  </a:cubicBezTo>
                  <a:cubicBezTo>
                    <a:pt x="19181" y="32076"/>
                    <a:pt x="18491" y="30814"/>
                    <a:pt x="17693" y="29611"/>
                  </a:cubicBezTo>
                  <a:cubicBezTo>
                    <a:pt x="16121" y="27254"/>
                    <a:pt x="13930" y="25099"/>
                    <a:pt x="11144" y="24551"/>
                  </a:cubicBezTo>
                  <a:lnTo>
                    <a:pt x="11144" y="24551"/>
                  </a:lnTo>
                  <a:cubicBezTo>
                    <a:pt x="11371" y="24599"/>
                    <a:pt x="12002" y="26087"/>
                    <a:pt x="12156" y="26325"/>
                  </a:cubicBezTo>
                  <a:cubicBezTo>
                    <a:pt x="12502" y="26909"/>
                    <a:pt x="12871" y="27480"/>
                    <a:pt x="13264" y="28040"/>
                  </a:cubicBezTo>
                  <a:cubicBezTo>
                    <a:pt x="14050" y="29183"/>
                    <a:pt x="14907" y="30278"/>
                    <a:pt x="15824" y="31314"/>
                  </a:cubicBezTo>
                  <a:cubicBezTo>
                    <a:pt x="17455" y="33183"/>
                    <a:pt x="19645" y="35695"/>
                    <a:pt x="21931" y="36779"/>
                  </a:cubicBezTo>
                  <a:cubicBezTo>
                    <a:pt x="20634" y="39077"/>
                    <a:pt x="19395" y="41398"/>
                    <a:pt x="18205" y="43649"/>
                  </a:cubicBezTo>
                  <a:cubicBezTo>
                    <a:pt x="18145" y="43708"/>
                    <a:pt x="18098" y="43780"/>
                    <a:pt x="18086" y="43863"/>
                  </a:cubicBezTo>
                  <a:cubicBezTo>
                    <a:pt x="18086" y="43863"/>
                    <a:pt x="18086" y="43875"/>
                    <a:pt x="18086" y="43887"/>
                  </a:cubicBezTo>
                  <a:cubicBezTo>
                    <a:pt x="17431" y="45149"/>
                    <a:pt x="16800" y="46375"/>
                    <a:pt x="16193" y="47590"/>
                  </a:cubicBezTo>
                  <a:cubicBezTo>
                    <a:pt x="14966" y="45054"/>
                    <a:pt x="13954" y="42375"/>
                    <a:pt x="12656" y="39874"/>
                  </a:cubicBezTo>
                  <a:cubicBezTo>
                    <a:pt x="10716" y="36148"/>
                    <a:pt x="7715" y="33088"/>
                    <a:pt x="4024" y="31088"/>
                  </a:cubicBezTo>
                  <a:lnTo>
                    <a:pt x="4024" y="31088"/>
                  </a:lnTo>
                  <a:cubicBezTo>
                    <a:pt x="4358" y="32635"/>
                    <a:pt x="4846" y="34147"/>
                    <a:pt x="5465" y="35600"/>
                  </a:cubicBezTo>
                  <a:cubicBezTo>
                    <a:pt x="7537" y="40446"/>
                    <a:pt x="11347" y="45268"/>
                    <a:pt x="16085" y="47792"/>
                  </a:cubicBezTo>
                  <a:cubicBezTo>
                    <a:pt x="14431" y="51078"/>
                    <a:pt x="12954" y="54114"/>
                    <a:pt x="11764" y="56650"/>
                  </a:cubicBezTo>
                  <a:cubicBezTo>
                    <a:pt x="11442" y="55853"/>
                    <a:pt x="10466" y="54579"/>
                    <a:pt x="10251" y="54281"/>
                  </a:cubicBezTo>
                  <a:cubicBezTo>
                    <a:pt x="8299" y="51400"/>
                    <a:pt x="5810" y="48935"/>
                    <a:pt x="2917" y="47018"/>
                  </a:cubicBezTo>
                  <a:cubicBezTo>
                    <a:pt x="2405" y="46673"/>
                    <a:pt x="1893" y="46363"/>
                    <a:pt x="1357" y="46054"/>
                  </a:cubicBezTo>
                  <a:cubicBezTo>
                    <a:pt x="1132" y="45923"/>
                    <a:pt x="88" y="45555"/>
                    <a:pt x="1" y="45341"/>
                  </a:cubicBezTo>
                  <a:lnTo>
                    <a:pt x="1" y="45341"/>
                  </a:lnTo>
                  <a:cubicBezTo>
                    <a:pt x="929" y="47674"/>
                    <a:pt x="2275" y="49840"/>
                    <a:pt x="3953" y="51721"/>
                  </a:cubicBezTo>
                  <a:cubicBezTo>
                    <a:pt x="5417" y="53364"/>
                    <a:pt x="7132" y="54793"/>
                    <a:pt x="9013" y="55936"/>
                  </a:cubicBezTo>
                  <a:cubicBezTo>
                    <a:pt x="9299" y="56103"/>
                    <a:pt x="10799" y="57055"/>
                    <a:pt x="11502" y="57234"/>
                  </a:cubicBezTo>
                  <a:cubicBezTo>
                    <a:pt x="9632" y="61234"/>
                    <a:pt x="8501" y="63854"/>
                    <a:pt x="8454" y="63949"/>
                  </a:cubicBezTo>
                  <a:lnTo>
                    <a:pt x="8727" y="64068"/>
                  </a:lnTo>
                  <a:cubicBezTo>
                    <a:pt x="8775" y="63937"/>
                    <a:pt x="10656" y="59603"/>
                    <a:pt x="13609" y="53471"/>
                  </a:cubicBezTo>
                  <a:cubicBezTo>
                    <a:pt x="15388" y="54087"/>
                    <a:pt x="17543" y="54262"/>
                    <a:pt x="19668" y="54262"/>
                  </a:cubicBezTo>
                  <a:cubicBezTo>
                    <a:pt x="21326" y="54262"/>
                    <a:pt x="22966" y="54155"/>
                    <a:pt x="24396" y="54067"/>
                  </a:cubicBezTo>
                  <a:cubicBezTo>
                    <a:pt x="26242" y="53959"/>
                    <a:pt x="28075" y="53733"/>
                    <a:pt x="29897" y="53400"/>
                  </a:cubicBezTo>
                  <a:cubicBezTo>
                    <a:pt x="30790" y="53245"/>
                    <a:pt x="31671" y="53055"/>
                    <a:pt x="32552" y="52840"/>
                  </a:cubicBezTo>
                  <a:cubicBezTo>
                    <a:pt x="32874" y="52765"/>
                    <a:pt x="34540" y="52100"/>
                    <a:pt x="35049" y="52100"/>
                  </a:cubicBezTo>
                  <a:cubicBezTo>
                    <a:pt x="35102" y="52100"/>
                    <a:pt x="35143" y="52108"/>
                    <a:pt x="35168" y="52124"/>
                  </a:cubicBezTo>
                  <a:lnTo>
                    <a:pt x="35168" y="52124"/>
                  </a:lnTo>
                  <a:cubicBezTo>
                    <a:pt x="33180" y="50774"/>
                    <a:pt x="30792" y="50271"/>
                    <a:pt x="28365" y="50271"/>
                  </a:cubicBezTo>
                  <a:cubicBezTo>
                    <a:pt x="26984" y="50271"/>
                    <a:pt x="25591" y="50434"/>
                    <a:pt x="24253" y="50697"/>
                  </a:cubicBezTo>
                  <a:cubicBezTo>
                    <a:pt x="22372" y="51054"/>
                    <a:pt x="20527" y="51602"/>
                    <a:pt x="18681" y="52114"/>
                  </a:cubicBezTo>
                  <a:cubicBezTo>
                    <a:pt x="17240" y="52507"/>
                    <a:pt x="15073" y="52626"/>
                    <a:pt x="13716" y="53257"/>
                  </a:cubicBezTo>
                  <a:cubicBezTo>
                    <a:pt x="15050" y="50495"/>
                    <a:pt x="16586" y="47387"/>
                    <a:pt x="18276" y="44149"/>
                  </a:cubicBezTo>
                  <a:cubicBezTo>
                    <a:pt x="19026" y="44673"/>
                    <a:pt x="21634" y="45232"/>
                    <a:pt x="22110" y="45339"/>
                  </a:cubicBezTo>
                  <a:cubicBezTo>
                    <a:pt x="24407" y="45879"/>
                    <a:pt x="26753" y="46152"/>
                    <a:pt x="29099" y="46152"/>
                  </a:cubicBezTo>
                  <a:cubicBezTo>
                    <a:pt x="29806" y="46152"/>
                    <a:pt x="30513" y="46127"/>
                    <a:pt x="31218" y="46078"/>
                  </a:cubicBezTo>
                  <a:cubicBezTo>
                    <a:pt x="34719" y="45851"/>
                    <a:pt x="38136" y="45006"/>
                    <a:pt x="41338" y="43601"/>
                  </a:cubicBezTo>
                  <a:lnTo>
                    <a:pt x="41338" y="43601"/>
                  </a:lnTo>
                  <a:cubicBezTo>
                    <a:pt x="41311" y="43613"/>
                    <a:pt x="41276" y="43618"/>
                    <a:pt x="41233" y="43618"/>
                  </a:cubicBezTo>
                  <a:cubicBezTo>
                    <a:pt x="40798" y="43618"/>
                    <a:pt x="39616" y="43069"/>
                    <a:pt x="39291" y="42982"/>
                  </a:cubicBezTo>
                  <a:cubicBezTo>
                    <a:pt x="38469" y="42768"/>
                    <a:pt x="37648" y="42577"/>
                    <a:pt x="36814" y="42422"/>
                  </a:cubicBezTo>
                  <a:cubicBezTo>
                    <a:pt x="34506" y="41981"/>
                    <a:pt x="32166" y="41761"/>
                    <a:pt x="29827" y="41761"/>
                  </a:cubicBezTo>
                  <a:cubicBezTo>
                    <a:pt x="27365" y="41761"/>
                    <a:pt x="24903" y="42005"/>
                    <a:pt x="22479" y="42494"/>
                  </a:cubicBezTo>
                  <a:cubicBezTo>
                    <a:pt x="21979" y="42589"/>
                    <a:pt x="19765" y="42899"/>
                    <a:pt x="18681" y="43375"/>
                  </a:cubicBezTo>
                  <a:cubicBezTo>
                    <a:pt x="20527" y="39862"/>
                    <a:pt x="22527" y="36231"/>
                    <a:pt x="24598" y="32731"/>
                  </a:cubicBezTo>
                  <a:cubicBezTo>
                    <a:pt x="27265" y="34933"/>
                    <a:pt x="31599" y="36279"/>
                    <a:pt x="34850" y="37303"/>
                  </a:cubicBezTo>
                  <a:cubicBezTo>
                    <a:pt x="36671" y="37886"/>
                    <a:pt x="38529" y="38362"/>
                    <a:pt x="40410" y="38731"/>
                  </a:cubicBezTo>
                  <a:cubicBezTo>
                    <a:pt x="41327" y="38910"/>
                    <a:pt x="42255" y="39065"/>
                    <a:pt x="43184" y="39196"/>
                  </a:cubicBezTo>
                  <a:cubicBezTo>
                    <a:pt x="43565" y="39255"/>
                    <a:pt x="45803" y="39255"/>
                    <a:pt x="45982" y="39505"/>
                  </a:cubicBezTo>
                  <a:cubicBezTo>
                    <a:pt x="43756" y="36374"/>
                    <a:pt x="39791" y="34814"/>
                    <a:pt x="35933" y="34112"/>
                  </a:cubicBezTo>
                  <a:cubicBezTo>
                    <a:pt x="33981" y="33755"/>
                    <a:pt x="32004" y="33576"/>
                    <a:pt x="30028" y="33362"/>
                  </a:cubicBezTo>
                  <a:cubicBezTo>
                    <a:pt x="28563" y="33208"/>
                    <a:pt x="26569" y="32575"/>
                    <a:pt x="25044" y="32575"/>
                  </a:cubicBezTo>
                  <a:cubicBezTo>
                    <a:pt x="24920" y="32575"/>
                    <a:pt x="24799" y="32579"/>
                    <a:pt x="24682" y="32588"/>
                  </a:cubicBezTo>
                  <a:cubicBezTo>
                    <a:pt x="25849" y="30623"/>
                    <a:pt x="27051" y="28718"/>
                    <a:pt x="28242" y="26897"/>
                  </a:cubicBezTo>
                  <a:cubicBezTo>
                    <a:pt x="28658" y="27432"/>
                    <a:pt x="31778" y="27909"/>
                    <a:pt x="32314" y="28004"/>
                  </a:cubicBezTo>
                  <a:cubicBezTo>
                    <a:pt x="34077" y="28311"/>
                    <a:pt x="35865" y="28466"/>
                    <a:pt x="37653" y="28466"/>
                  </a:cubicBezTo>
                  <a:cubicBezTo>
                    <a:pt x="38920" y="28466"/>
                    <a:pt x="40187" y="28388"/>
                    <a:pt x="41446" y="28230"/>
                  </a:cubicBezTo>
                  <a:cubicBezTo>
                    <a:pt x="44922" y="27801"/>
                    <a:pt x="48304" y="26766"/>
                    <a:pt x="51411" y="25170"/>
                  </a:cubicBezTo>
                  <a:lnTo>
                    <a:pt x="51411" y="25170"/>
                  </a:lnTo>
                  <a:cubicBezTo>
                    <a:pt x="51378" y="25186"/>
                    <a:pt x="51332" y="25193"/>
                    <a:pt x="51275" y="25193"/>
                  </a:cubicBezTo>
                  <a:cubicBezTo>
                    <a:pt x="50814" y="25193"/>
                    <a:pt x="49656" y="24734"/>
                    <a:pt x="49328" y="24670"/>
                  </a:cubicBezTo>
                  <a:cubicBezTo>
                    <a:pt x="48506" y="24503"/>
                    <a:pt x="47673" y="24361"/>
                    <a:pt x="46839" y="24253"/>
                  </a:cubicBezTo>
                  <a:cubicBezTo>
                    <a:pt x="45220" y="24039"/>
                    <a:pt x="43601" y="23932"/>
                    <a:pt x="41970" y="23932"/>
                  </a:cubicBezTo>
                  <a:cubicBezTo>
                    <a:pt x="41924" y="23932"/>
                    <a:pt x="41879" y="23932"/>
                    <a:pt x="41833" y="23932"/>
                  </a:cubicBezTo>
                  <a:cubicBezTo>
                    <a:pt x="38700" y="23932"/>
                    <a:pt x="35568" y="24336"/>
                    <a:pt x="32528" y="25134"/>
                  </a:cubicBezTo>
                  <a:cubicBezTo>
                    <a:pt x="32004" y="25277"/>
                    <a:pt x="29635" y="25742"/>
                    <a:pt x="28647" y="26313"/>
                  </a:cubicBezTo>
                  <a:cubicBezTo>
                    <a:pt x="29444" y="25123"/>
                    <a:pt x="30242" y="23968"/>
                    <a:pt x="31040" y="22872"/>
                  </a:cubicBezTo>
                  <a:cubicBezTo>
                    <a:pt x="31611" y="22110"/>
                    <a:pt x="32171" y="21372"/>
                    <a:pt x="32719" y="20658"/>
                  </a:cubicBezTo>
                  <a:cubicBezTo>
                    <a:pt x="34493" y="21278"/>
                    <a:pt x="36646" y="21458"/>
                    <a:pt x="38772" y="21458"/>
                  </a:cubicBezTo>
                  <a:cubicBezTo>
                    <a:pt x="40439" y="21458"/>
                    <a:pt x="42090" y="21347"/>
                    <a:pt x="43529" y="21253"/>
                  </a:cubicBezTo>
                  <a:cubicBezTo>
                    <a:pt x="45363" y="21146"/>
                    <a:pt x="47197" y="20920"/>
                    <a:pt x="49018" y="20598"/>
                  </a:cubicBezTo>
                  <a:cubicBezTo>
                    <a:pt x="49911" y="20432"/>
                    <a:pt x="50792" y="20253"/>
                    <a:pt x="51673" y="20039"/>
                  </a:cubicBezTo>
                  <a:cubicBezTo>
                    <a:pt x="52005" y="19953"/>
                    <a:pt x="53659" y="19298"/>
                    <a:pt x="54168" y="19298"/>
                  </a:cubicBezTo>
                  <a:cubicBezTo>
                    <a:pt x="54223" y="19298"/>
                    <a:pt x="54264" y="19306"/>
                    <a:pt x="54289" y="19322"/>
                  </a:cubicBezTo>
                  <a:lnTo>
                    <a:pt x="54289" y="19322"/>
                  </a:lnTo>
                  <a:cubicBezTo>
                    <a:pt x="52296" y="17969"/>
                    <a:pt x="49903" y="17466"/>
                    <a:pt x="47469" y="17466"/>
                  </a:cubicBezTo>
                  <a:cubicBezTo>
                    <a:pt x="46096" y="17466"/>
                    <a:pt x="44710" y="17626"/>
                    <a:pt x="43375" y="17884"/>
                  </a:cubicBezTo>
                  <a:cubicBezTo>
                    <a:pt x="41493" y="18253"/>
                    <a:pt x="39660" y="18800"/>
                    <a:pt x="37814" y="19312"/>
                  </a:cubicBezTo>
                  <a:cubicBezTo>
                    <a:pt x="36398" y="19705"/>
                    <a:pt x="34290" y="19824"/>
                    <a:pt x="32921" y="20420"/>
                  </a:cubicBezTo>
                  <a:cubicBezTo>
                    <a:pt x="33933" y="19146"/>
                    <a:pt x="35005" y="17931"/>
                    <a:pt x="36148" y="16776"/>
                  </a:cubicBezTo>
                  <a:cubicBezTo>
                    <a:pt x="39196" y="15181"/>
                    <a:pt x="42422" y="13835"/>
                    <a:pt x="45434" y="12169"/>
                  </a:cubicBezTo>
                  <a:cubicBezTo>
                    <a:pt x="49887" y="9668"/>
                    <a:pt x="53495" y="5906"/>
                    <a:pt x="55793" y="1334"/>
                  </a:cubicBezTo>
                  <a:lnTo>
                    <a:pt x="55793" y="1334"/>
                  </a:lnTo>
                  <a:cubicBezTo>
                    <a:pt x="53924" y="1810"/>
                    <a:pt x="52114" y="2465"/>
                    <a:pt x="50364" y="3275"/>
                  </a:cubicBezTo>
                  <a:cubicBezTo>
                    <a:pt x="44613" y="5954"/>
                    <a:pt x="38945" y="10680"/>
                    <a:pt x="36052" y="16455"/>
                  </a:cubicBezTo>
                  <a:cubicBezTo>
                    <a:pt x="34385" y="18110"/>
                    <a:pt x="32671" y="20181"/>
                    <a:pt x="30944" y="22515"/>
                  </a:cubicBezTo>
                  <a:cubicBezTo>
                    <a:pt x="30052" y="19193"/>
                    <a:pt x="29432" y="15752"/>
                    <a:pt x="28432" y="12442"/>
                  </a:cubicBezTo>
                  <a:cubicBezTo>
                    <a:pt x="26956" y="7561"/>
                    <a:pt x="24051" y="3227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38"/>
          <p:cNvSpPr/>
          <p:nvPr/>
        </p:nvSpPr>
        <p:spPr>
          <a:xfrm rot="856401">
            <a:off x="4084481" y="4165385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9543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ene, bookcase, indoor, book&#10;&#10;Description automatically generated">
            <a:extLst>
              <a:ext uri="{FF2B5EF4-FFF2-40B4-BE49-F238E27FC236}">
                <a16:creationId xmlns:a16="http://schemas.microsoft.com/office/drawing/2014/main" id="{DC9943CF-FEB3-6842-43E8-50D59D5A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" y="-7004"/>
            <a:ext cx="3588379" cy="5143500"/>
          </a:xfrm>
          <a:prstGeom prst="rect">
            <a:avLst/>
          </a:prstGeom>
        </p:spPr>
      </p:pic>
      <p:sp>
        <p:nvSpPr>
          <p:cNvPr id="783" name="Google Shape;783;p41"/>
          <p:cNvSpPr/>
          <p:nvPr/>
        </p:nvSpPr>
        <p:spPr>
          <a:xfrm>
            <a:off x="1814400" y="0"/>
            <a:ext cx="7329975" cy="5143390"/>
          </a:xfrm>
          <a:custGeom>
            <a:avLst/>
            <a:gdLst/>
            <a:ahLst/>
            <a:cxnLst/>
            <a:rect l="l" t="t" r="r" b="b"/>
            <a:pathLst>
              <a:path w="175856" h="149127" extrusionOk="0">
                <a:moveTo>
                  <a:pt x="36053" y="1"/>
                </a:moveTo>
                <a:cubicBezTo>
                  <a:pt x="36053" y="1"/>
                  <a:pt x="0" y="31886"/>
                  <a:pt x="28897" y="70260"/>
                </a:cubicBezTo>
                <a:cubicBezTo>
                  <a:pt x="57793" y="108645"/>
                  <a:pt x="28623" y="149126"/>
                  <a:pt x="28623" y="149126"/>
                </a:cubicBezTo>
                <a:lnTo>
                  <a:pt x="175856" y="149126"/>
                </a:lnTo>
                <a:lnTo>
                  <a:pt x="1758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/>
          </p:nvPr>
        </p:nvSpPr>
        <p:spPr>
          <a:xfrm>
            <a:off x="5134124" y="2190250"/>
            <a:ext cx="3891096" cy="7722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LITERATURE</a:t>
            </a:r>
            <a:endParaRPr b="1" dirty="0"/>
          </a:p>
        </p:txBody>
      </p:sp>
      <p:sp>
        <p:nvSpPr>
          <p:cNvPr id="786" name="Google Shape;786;p41"/>
          <p:cNvSpPr txBox="1">
            <a:spLocks noGrp="1"/>
          </p:cNvSpPr>
          <p:nvPr>
            <p:ph type="title" idx="2"/>
          </p:nvPr>
        </p:nvSpPr>
        <p:spPr>
          <a:xfrm>
            <a:off x="3867649" y="2205074"/>
            <a:ext cx="1233642" cy="7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04.</a:t>
            </a:r>
            <a:endParaRPr b="1" dirty="0"/>
          </a:p>
        </p:txBody>
      </p:sp>
      <p:sp>
        <p:nvSpPr>
          <p:cNvPr id="787" name="Google Shape;787;p41"/>
          <p:cNvSpPr/>
          <p:nvPr/>
        </p:nvSpPr>
        <p:spPr>
          <a:xfrm>
            <a:off x="7829652" y="3337449"/>
            <a:ext cx="1201898" cy="2169974"/>
          </a:xfrm>
          <a:custGeom>
            <a:avLst/>
            <a:gdLst/>
            <a:ahLst/>
            <a:cxnLst/>
            <a:rect l="l" t="t" r="r" b="b"/>
            <a:pathLst>
              <a:path w="36660" h="66188" extrusionOk="0">
                <a:moveTo>
                  <a:pt x="27480" y="1"/>
                </a:moveTo>
                <a:lnTo>
                  <a:pt x="27480" y="1"/>
                </a:lnTo>
                <a:cubicBezTo>
                  <a:pt x="24551" y="1489"/>
                  <a:pt x="21384" y="5144"/>
                  <a:pt x="21407" y="8633"/>
                </a:cubicBezTo>
                <a:cubicBezTo>
                  <a:pt x="21407" y="9466"/>
                  <a:pt x="21658" y="10002"/>
                  <a:pt x="22062" y="10240"/>
                </a:cubicBezTo>
                <a:cubicBezTo>
                  <a:pt x="21384" y="11514"/>
                  <a:pt x="20515" y="13240"/>
                  <a:pt x="19586" y="15336"/>
                </a:cubicBezTo>
                <a:cubicBezTo>
                  <a:pt x="19872" y="14217"/>
                  <a:pt x="19907" y="13050"/>
                  <a:pt x="19669" y="11919"/>
                </a:cubicBezTo>
                <a:cubicBezTo>
                  <a:pt x="19360" y="10418"/>
                  <a:pt x="18883" y="8930"/>
                  <a:pt x="18490" y="7454"/>
                </a:cubicBezTo>
                <a:cubicBezTo>
                  <a:pt x="18205" y="6394"/>
                  <a:pt x="17109" y="4096"/>
                  <a:pt x="17324" y="3049"/>
                </a:cubicBezTo>
                <a:lnTo>
                  <a:pt x="17324" y="3049"/>
                </a:lnTo>
                <a:cubicBezTo>
                  <a:pt x="16300" y="7811"/>
                  <a:pt x="16371" y="13621"/>
                  <a:pt x="18407" y="18134"/>
                </a:cubicBezTo>
                <a:cubicBezTo>
                  <a:pt x="17312" y="20884"/>
                  <a:pt x="16359" y="23682"/>
                  <a:pt x="15562" y="26516"/>
                </a:cubicBezTo>
                <a:cubicBezTo>
                  <a:pt x="15526" y="23468"/>
                  <a:pt x="14538" y="20086"/>
                  <a:pt x="13680" y="17443"/>
                </a:cubicBezTo>
                <a:cubicBezTo>
                  <a:pt x="12692" y="14407"/>
                  <a:pt x="11716" y="11359"/>
                  <a:pt x="10728" y="8323"/>
                </a:cubicBezTo>
                <a:lnTo>
                  <a:pt x="10728" y="8323"/>
                </a:lnTo>
                <a:cubicBezTo>
                  <a:pt x="8715" y="15050"/>
                  <a:pt x="9239" y="22289"/>
                  <a:pt x="12204" y="28647"/>
                </a:cubicBezTo>
                <a:cubicBezTo>
                  <a:pt x="12534" y="29350"/>
                  <a:pt x="13695" y="31321"/>
                  <a:pt x="14284" y="31321"/>
                </a:cubicBezTo>
                <a:cubicBezTo>
                  <a:pt x="14333" y="31321"/>
                  <a:pt x="14378" y="31308"/>
                  <a:pt x="14419" y="31278"/>
                </a:cubicBezTo>
                <a:lnTo>
                  <a:pt x="14419" y="31278"/>
                </a:lnTo>
                <a:cubicBezTo>
                  <a:pt x="14002" y="33326"/>
                  <a:pt x="13692" y="35326"/>
                  <a:pt x="13490" y="37303"/>
                </a:cubicBezTo>
                <a:cubicBezTo>
                  <a:pt x="10763" y="30230"/>
                  <a:pt x="6084" y="24075"/>
                  <a:pt x="0" y="19551"/>
                </a:cubicBezTo>
                <a:lnTo>
                  <a:pt x="0" y="19551"/>
                </a:lnTo>
                <a:cubicBezTo>
                  <a:pt x="345" y="29457"/>
                  <a:pt x="4727" y="38505"/>
                  <a:pt x="12799" y="44256"/>
                </a:cubicBezTo>
                <a:cubicBezTo>
                  <a:pt x="12918" y="44089"/>
                  <a:pt x="13014" y="43899"/>
                  <a:pt x="13097" y="43708"/>
                </a:cubicBezTo>
                <a:cubicBezTo>
                  <a:pt x="13121" y="43899"/>
                  <a:pt x="13145" y="44077"/>
                  <a:pt x="13192" y="44268"/>
                </a:cubicBezTo>
                <a:lnTo>
                  <a:pt x="13228" y="44256"/>
                </a:lnTo>
                <a:cubicBezTo>
                  <a:pt x="13252" y="45018"/>
                  <a:pt x="13287" y="45756"/>
                  <a:pt x="13347" y="46506"/>
                </a:cubicBezTo>
                <a:cubicBezTo>
                  <a:pt x="13918" y="53852"/>
                  <a:pt x="16228" y="60484"/>
                  <a:pt x="20229" y="66187"/>
                </a:cubicBezTo>
                <a:lnTo>
                  <a:pt x="20467" y="66021"/>
                </a:lnTo>
                <a:cubicBezTo>
                  <a:pt x="16502" y="60365"/>
                  <a:pt x="14216" y="53781"/>
                  <a:pt x="13645" y="46482"/>
                </a:cubicBezTo>
                <a:cubicBezTo>
                  <a:pt x="13585" y="45720"/>
                  <a:pt x="13537" y="44958"/>
                  <a:pt x="13514" y="44173"/>
                </a:cubicBezTo>
                <a:cubicBezTo>
                  <a:pt x="24158" y="41339"/>
                  <a:pt x="32314" y="33683"/>
                  <a:pt x="36659" y="23539"/>
                </a:cubicBezTo>
                <a:lnTo>
                  <a:pt x="36659" y="23539"/>
                </a:lnTo>
                <a:cubicBezTo>
                  <a:pt x="27718" y="26016"/>
                  <a:pt x="19764" y="31171"/>
                  <a:pt x="13871" y="38327"/>
                </a:cubicBezTo>
                <a:cubicBezTo>
                  <a:pt x="13823" y="38196"/>
                  <a:pt x="13776" y="38065"/>
                  <a:pt x="13716" y="37934"/>
                </a:cubicBezTo>
                <a:cubicBezTo>
                  <a:pt x="13918" y="35719"/>
                  <a:pt x="14252" y="33505"/>
                  <a:pt x="14704" y="31326"/>
                </a:cubicBezTo>
                <a:cubicBezTo>
                  <a:pt x="14757" y="31424"/>
                  <a:pt x="14876" y="31466"/>
                  <a:pt x="15041" y="31466"/>
                </a:cubicBezTo>
                <a:cubicBezTo>
                  <a:pt x="15775" y="31466"/>
                  <a:pt x="17405" y="30638"/>
                  <a:pt x="17978" y="30278"/>
                </a:cubicBezTo>
                <a:cubicBezTo>
                  <a:pt x="23908" y="26516"/>
                  <a:pt x="28254" y="20717"/>
                  <a:pt x="30194" y="13967"/>
                </a:cubicBezTo>
                <a:lnTo>
                  <a:pt x="30194" y="13967"/>
                </a:lnTo>
                <a:lnTo>
                  <a:pt x="22789" y="20051"/>
                </a:lnTo>
                <a:cubicBezTo>
                  <a:pt x="20229" y="22146"/>
                  <a:pt x="16966" y="24992"/>
                  <a:pt x="15478" y="28123"/>
                </a:cubicBezTo>
                <a:cubicBezTo>
                  <a:pt x="15478" y="28040"/>
                  <a:pt x="15490" y="27968"/>
                  <a:pt x="15502" y="27885"/>
                </a:cubicBezTo>
                <a:cubicBezTo>
                  <a:pt x="15514" y="27802"/>
                  <a:pt x="15526" y="27766"/>
                  <a:pt x="15550" y="27706"/>
                </a:cubicBezTo>
                <a:cubicBezTo>
                  <a:pt x="16371" y="24551"/>
                  <a:pt x="17407" y="21456"/>
                  <a:pt x="18621" y="18419"/>
                </a:cubicBezTo>
                <a:cubicBezTo>
                  <a:pt x="23265" y="16610"/>
                  <a:pt x="27396" y="12431"/>
                  <a:pt x="29980" y="8252"/>
                </a:cubicBezTo>
                <a:lnTo>
                  <a:pt x="29980" y="8252"/>
                </a:lnTo>
                <a:cubicBezTo>
                  <a:pt x="29408" y="9156"/>
                  <a:pt x="27027" y="10049"/>
                  <a:pt x="26087" y="10621"/>
                </a:cubicBezTo>
                <a:cubicBezTo>
                  <a:pt x="24777" y="11419"/>
                  <a:pt x="23408" y="12157"/>
                  <a:pt x="22146" y="13014"/>
                </a:cubicBezTo>
                <a:cubicBezTo>
                  <a:pt x="21181" y="13669"/>
                  <a:pt x="20395" y="14538"/>
                  <a:pt x="19824" y="15550"/>
                </a:cubicBezTo>
                <a:cubicBezTo>
                  <a:pt x="20776" y="13407"/>
                  <a:pt x="21658" y="11633"/>
                  <a:pt x="22348" y="10347"/>
                </a:cubicBezTo>
                <a:cubicBezTo>
                  <a:pt x="22427" y="10365"/>
                  <a:pt x="22509" y="10374"/>
                  <a:pt x="22595" y="10374"/>
                </a:cubicBezTo>
                <a:cubicBezTo>
                  <a:pt x="23026" y="10374"/>
                  <a:pt x="23534" y="10147"/>
                  <a:pt x="24051" y="9680"/>
                </a:cubicBezTo>
                <a:cubicBezTo>
                  <a:pt x="25384" y="8466"/>
                  <a:pt x="25789" y="6597"/>
                  <a:pt x="26051" y="4894"/>
                </a:cubicBezTo>
                <a:cubicBezTo>
                  <a:pt x="26313" y="3203"/>
                  <a:pt x="26515" y="1417"/>
                  <a:pt x="27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1"/>
          <p:cNvGrpSpPr/>
          <p:nvPr/>
        </p:nvGrpSpPr>
        <p:grpSpPr>
          <a:xfrm>
            <a:off x="4409112" y="539711"/>
            <a:ext cx="1062980" cy="1062980"/>
            <a:chOff x="2347900" y="2987100"/>
            <a:chExt cx="940025" cy="940025"/>
          </a:xfrm>
        </p:grpSpPr>
        <p:sp>
          <p:nvSpPr>
            <p:cNvPr id="789" name="Google Shape;789;p41"/>
            <p:cNvSpPr/>
            <p:nvPr/>
          </p:nvSpPr>
          <p:spPr>
            <a:xfrm>
              <a:off x="2496725" y="3169025"/>
              <a:ext cx="642675" cy="575475"/>
            </a:xfrm>
            <a:custGeom>
              <a:avLst/>
              <a:gdLst/>
              <a:ahLst/>
              <a:cxnLst/>
              <a:rect l="l" t="t" r="r" b="b"/>
              <a:pathLst>
                <a:path w="25707" h="23019" extrusionOk="0">
                  <a:moveTo>
                    <a:pt x="12857" y="0"/>
                  </a:moveTo>
                  <a:cubicBezTo>
                    <a:pt x="11751" y="0"/>
                    <a:pt x="10627" y="161"/>
                    <a:pt x="9514" y="498"/>
                  </a:cubicBezTo>
                  <a:cubicBezTo>
                    <a:pt x="3442" y="2344"/>
                    <a:pt x="1" y="8761"/>
                    <a:pt x="1846" y="14845"/>
                  </a:cubicBezTo>
                  <a:cubicBezTo>
                    <a:pt x="3345" y="19819"/>
                    <a:pt x="7916" y="23019"/>
                    <a:pt x="12858" y="23019"/>
                  </a:cubicBezTo>
                  <a:cubicBezTo>
                    <a:pt x="13961" y="23019"/>
                    <a:pt x="15083" y="22859"/>
                    <a:pt x="16193" y="22525"/>
                  </a:cubicBezTo>
                  <a:cubicBezTo>
                    <a:pt x="22265" y="20679"/>
                    <a:pt x="25706" y="14250"/>
                    <a:pt x="23861" y="8178"/>
                  </a:cubicBezTo>
                  <a:cubicBezTo>
                    <a:pt x="22363" y="3207"/>
                    <a:pt x="17796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807475" y="2987100"/>
              <a:ext cx="20875" cy="108975"/>
            </a:xfrm>
            <a:custGeom>
              <a:avLst/>
              <a:gdLst/>
              <a:ahLst/>
              <a:cxnLst/>
              <a:rect l="l" t="t" r="r" b="b"/>
              <a:pathLst>
                <a:path w="835" h="4359" extrusionOk="0">
                  <a:moveTo>
                    <a:pt x="1" y="1"/>
                  </a:moveTo>
                  <a:lnTo>
                    <a:pt x="1" y="4358"/>
                  </a:lnTo>
                  <a:lnTo>
                    <a:pt x="834" y="435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573825" y="3044550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3"/>
                  </a:lnTo>
                  <a:lnTo>
                    <a:pt x="2905" y="3787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05650" y="3213025"/>
              <a:ext cx="104800" cy="72650"/>
            </a:xfrm>
            <a:custGeom>
              <a:avLst/>
              <a:gdLst/>
              <a:ahLst/>
              <a:cxnLst/>
              <a:rect l="l" t="t" r="r" b="b"/>
              <a:pathLst>
                <a:path w="4192" h="2906" extrusionOk="0">
                  <a:moveTo>
                    <a:pt x="417" y="0"/>
                  </a:moveTo>
                  <a:lnTo>
                    <a:pt x="0" y="727"/>
                  </a:lnTo>
                  <a:lnTo>
                    <a:pt x="3775" y="2906"/>
                  </a:lnTo>
                  <a:lnTo>
                    <a:pt x="4191" y="217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34790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05650" y="3628250"/>
              <a:ext cx="105100" cy="72950"/>
            </a:xfrm>
            <a:custGeom>
              <a:avLst/>
              <a:gdLst/>
              <a:ahLst/>
              <a:cxnLst/>
              <a:rect l="l" t="t" r="r" b="b"/>
              <a:pathLst>
                <a:path w="4204" h="2918" extrusionOk="0">
                  <a:moveTo>
                    <a:pt x="3775" y="1"/>
                  </a:moveTo>
                  <a:lnTo>
                    <a:pt x="0" y="2180"/>
                  </a:lnTo>
                  <a:lnTo>
                    <a:pt x="417" y="2918"/>
                  </a:lnTo>
                  <a:lnTo>
                    <a:pt x="4203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573825" y="37639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79" y="1"/>
                  </a:moveTo>
                  <a:lnTo>
                    <a:pt x="0" y="3775"/>
                  </a:lnTo>
                  <a:lnTo>
                    <a:pt x="727" y="4204"/>
                  </a:lnTo>
                  <a:lnTo>
                    <a:pt x="2905" y="430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807475" y="3817850"/>
              <a:ext cx="20875" cy="109275"/>
            </a:xfrm>
            <a:custGeom>
              <a:avLst/>
              <a:gdLst/>
              <a:ahLst/>
              <a:cxnLst/>
              <a:rect l="l" t="t" r="r" b="b"/>
              <a:pathLst>
                <a:path w="835" h="4371" extrusionOk="0">
                  <a:moveTo>
                    <a:pt x="1" y="1"/>
                  </a:moveTo>
                  <a:lnTo>
                    <a:pt x="1" y="4371"/>
                  </a:lnTo>
                  <a:lnTo>
                    <a:pt x="834" y="437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989350" y="37642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727" y="1"/>
                  </a:moveTo>
                  <a:lnTo>
                    <a:pt x="0" y="429"/>
                  </a:lnTo>
                  <a:lnTo>
                    <a:pt x="2179" y="4204"/>
                  </a:lnTo>
                  <a:lnTo>
                    <a:pt x="2906" y="377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125375" y="3628250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417" y="1"/>
                  </a:moveTo>
                  <a:lnTo>
                    <a:pt x="1" y="739"/>
                  </a:lnTo>
                  <a:lnTo>
                    <a:pt x="3775" y="2918"/>
                  </a:lnTo>
                  <a:lnTo>
                    <a:pt x="4192" y="218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178950" y="3446375"/>
              <a:ext cx="108975" cy="21175"/>
            </a:xfrm>
            <a:custGeom>
              <a:avLst/>
              <a:gdLst/>
              <a:ahLst/>
              <a:cxnLst/>
              <a:rect l="l" t="t" r="r" b="b"/>
              <a:pathLst>
                <a:path w="4359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35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125375" y="3212725"/>
              <a:ext cx="104800" cy="72950"/>
            </a:xfrm>
            <a:custGeom>
              <a:avLst/>
              <a:gdLst/>
              <a:ahLst/>
              <a:cxnLst/>
              <a:rect l="l" t="t" r="r" b="b"/>
              <a:pathLst>
                <a:path w="4192" h="2918" extrusionOk="0">
                  <a:moveTo>
                    <a:pt x="3775" y="1"/>
                  </a:moveTo>
                  <a:lnTo>
                    <a:pt x="1" y="2179"/>
                  </a:lnTo>
                  <a:lnTo>
                    <a:pt x="417" y="2918"/>
                  </a:lnTo>
                  <a:lnTo>
                    <a:pt x="4192" y="73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989050" y="3044550"/>
              <a:ext cx="72950" cy="104800"/>
            </a:xfrm>
            <a:custGeom>
              <a:avLst/>
              <a:gdLst/>
              <a:ahLst/>
              <a:cxnLst/>
              <a:rect l="l" t="t" r="r" b="b"/>
              <a:pathLst>
                <a:path w="2918" h="4192" extrusionOk="0">
                  <a:moveTo>
                    <a:pt x="2179" y="1"/>
                  </a:moveTo>
                  <a:lnTo>
                    <a:pt x="1" y="3775"/>
                  </a:lnTo>
                  <a:lnTo>
                    <a:pt x="739" y="4192"/>
                  </a:lnTo>
                  <a:lnTo>
                    <a:pt x="2918" y="417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1"/>
          <p:cNvSpPr/>
          <p:nvPr/>
        </p:nvSpPr>
        <p:spPr>
          <a:xfrm>
            <a:off x="3126450" y="979838"/>
            <a:ext cx="2016706" cy="434476"/>
          </a:xfrm>
          <a:custGeom>
            <a:avLst/>
            <a:gdLst/>
            <a:ahLst/>
            <a:cxnLst/>
            <a:rect l="l" t="t" r="r" b="b"/>
            <a:pathLst>
              <a:path w="56949" h="12269" extrusionOk="0">
                <a:moveTo>
                  <a:pt x="37244" y="1"/>
                </a:moveTo>
                <a:cubicBezTo>
                  <a:pt x="35007" y="1"/>
                  <a:pt x="32853" y="1075"/>
                  <a:pt x="30921" y="2255"/>
                </a:cubicBezTo>
                <a:cubicBezTo>
                  <a:pt x="28778" y="3565"/>
                  <a:pt x="26659" y="5077"/>
                  <a:pt x="24206" y="5565"/>
                </a:cubicBezTo>
                <a:cubicBezTo>
                  <a:pt x="23513" y="5706"/>
                  <a:pt x="22815" y="5763"/>
                  <a:pt x="22113" y="5763"/>
                </a:cubicBezTo>
                <a:cubicBezTo>
                  <a:pt x="19194" y="5763"/>
                  <a:pt x="16215" y="4779"/>
                  <a:pt x="13311" y="4779"/>
                </a:cubicBezTo>
                <a:cubicBezTo>
                  <a:pt x="12499" y="4779"/>
                  <a:pt x="11693" y="4856"/>
                  <a:pt x="10895" y="5053"/>
                </a:cubicBezTo>
                <a:cubicBezTo>
                  <a:pt x="8633" y="5613"/>
                  <a:pt x="6728" y="7065"/>
                  <a:pt x="4882" y="8494"/>
                </a:cubicBezTo>
                <a:lnTo>
                  <a:pt x="1" y="12268"/>
                </a:lnTo>
                <a:lnTo>
                  <a:pt x="56948" y="12268"/>
                </a:lnTo>
                <a:cubicBezTo>
                  <a:pt x="55448" y="9994"/>
                  <a:pt x="53508" y="8053"/>
                  <a:pt x="51233" y="6565"/>
                </a:cubicBezTo>
                <a:cubicBezTo>
                  <a:pt x="50305" y="5958"/>
                  <a:pt x="49328" y="5434"/>
                  <a:pt x="48352" y="4910"/>
                </a:cubicBezTo>
                <a:lnTo>
                  <a:pt x="42625" y="1826"/>
                </a:lnTo>
                <a:cubicBezTo>
                  <a:pt x="41161" y="1029"/>
                  <a:pt x="39637" y="219"/>
                  <a:pt x="37982" y="40"/>
                </a:cubicBezTo>
                <a:cubicBezTo>
                  <a:pt x="37735" y="13"/>
                  <a:pt x="37489" y="1"/>
                  <a:pt x="3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rot="856401">
            <a:off x="3921606" y="1018560"/>
            <a:ext cx="693519" cy="215978"/>
          </a:xfrm>
          <a:custGeom>
            <a:avLst/>
            <a:gdLst/>
            <a:ahLst/>
            <a:cxnLst/>
            <a:rect l="l" t="t" r="r" b="b"/>
            <a:pathLst>
              <a:path w="31767" h="9893" extrusionOk="0">
                <a:moveTo>
                  <a:pt x="27459" y="0"/>
                </a:moveTo>
                <a:cubicBezTo>
                  <a:pt x="26799" y="0"/>
                  <a:pt x="26136" y="54"/>
                  <a:pt x="25480" y="153"/>
                </a:cubicBezTo>
                <a:cubicBezTo>
                  <a:pt x="23289" y="510"/>
                  <a:pt x="21205" y="1403"/>
                  <a:pt x="19431" y="2748"/>
                </a:cubicBezTo>
                <a:cubicBezTo>
                  <a:pt x="18050" y="3772"/>
                  <a:pt x="16848" y="5011"/>
                  <a:pt x="15859" y="6404"/>
                </a:cubicBezTo>
                <a:cubicBezTo>
                  <a:pt x="14871" y="5034"/>
                  <a:pt x="13681" y="3820"/>
                  <a:pt x="12323" y="2808"/>
                </a:cubicBezTo>
                <a:cubicBezTo>
                  <a:pt x="10549" y="1463"/>
                  <a:pt x="8466" y="570"/>
                  <a:pt x="6275" y="212"/>
                </a:cubicBezTo>
                <a:cubicBezTo>
                  <a:pt x="5619" y="113"/>
                  <a:pt x="4957" y="60"/>
                  <a:pt x="4298" y="60"/>
                </a:cubicBezTo>
                <a:cubicBezTo>
                  <a:pt x="2817" y="60"/>
                  <a:pt x="1352" y="332"/>
                  <a:pt x="0" y="974"/>
                </a:cubicBezTo>
                <a:cubicBezTo>
                  <a:pt x="2000" y="1177"/>
                  <a:pt x="3977" y="1641"/>
                  <a:pt x="5870" y="2344"/>
                </a:cubicBezTo>
                <a:cubicBezTo>
                  <a:pt x="7727" y="3022"/>
                  <a:pt x="9466" y="3975"/>
                  <a:pt x="11049" y="5154"/>
                </a:cubicBezTo>
                <a:cubicBezTo>
                  <a:pt x="12335" y="6118"/>
                  <a:pt x="13526" y="7213"/>
                  <a:pt x="14597" y="8416"/>
                </a:cubicBezTo>
                <a:cubicBezTo>
                  <a:pt x="14895" y="8737"/>
                  <a:pt x="15193" y="9083"/>
                  <a:pt x="15478" y="9416"/>
                </a:cubicBezTo>
                <a:cubicBezTo>
                  <a:pt x="15609" y="9583"/>
                  <a:pt x="15728" y="9737"/>
                  <a:pt x="15859" y="9892"/>
                </a:cubicBezTo>
                <a:cubicBezTo>
                  <a:pt x="16002" y="9714"/>
                  <a:pt x="16145" y="9535"/>
                  <a:pt x="16300" y="9356"/>
                </a:cubicBezTo>
                <a:cubicBezTo>
                  <a:pt x="16574" y="9035"/>
                  <a:pt x="16848" y="8702"/>
                  <a:pt x="17133" y="8392"/>
                </a:cubicBezTo>
                <a:cubicBezTo>
                  <a:pt x="18217" y="7178"/>
                  <a:pt x="19419" y="6070"/>
                  <a:pt x="20729" y="5094"/>
                </a:cubicBezTo>
                <a:cubicBezTo>
                  <a:pt x="22301" y="3903"/>
                  <a:pt x="24051" y="2963"/>
                  <a:pt x="25896" y="2272"/>
                </a:cubicBezTo>
                <a:cubicBezTo>
                  <a:pt x="27789" y="1570"/>
                  <a:pt x="29766" y="1117"/>
                  <a:pt x="31766" y="915"/>
                </a:cubicBezTo>
                <a:cubicBezTo>
                  <a:pt x="30415" y="272"/>
                  <a:pt x="28943" y="0"/>
                  <a:pt x="274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199575" y="1022468"/>
            <a:ext cx="668074" cy="208173"/>
          </a:xfrm>
          <a:custGeom>
            <a:avLst/>
            <a:gdLst/>
            <a:ahLst/>
            <a:cxnLst/>
            <a:rect l="l" t="t" r="r" b="b"/>
            <a:pathLst>
              <a:path w="30600" h="9535" extrusionOk="0">
                <a:moveTo>
                  <a:pt x="26429" y="0"/>
                </a:moveTo>
                <a:cubicBezTo>
                  <a:pt x="25802" y="0"/>
                  <a:pt x="25174" y="50"/>
                  <a:pt x="24551" y="140"/>
                </a:cubicBezTo>
                <a:cubicBezTo>
                  <a:pt x="22432" y="498"/>
                  <a:pt x="20432" y="1355"/>
                  <a:pt x="18717" y="2653"/>
                </a:cubicBezTo>
                <a:cubicBezTo>
                  <a:pt x="17396" y="3641"/>
                  <a:pt x="16241" y="4831"/>
                  <a:pt x="15277" y="6177"/>
                </a:cubicBezTo>
                <a:cubicBezTo>
                  <a:pt x="14324" y="4855"/>
                  <a:pt x="13181" y="3677"/>
                  <a:pt x="11883" y="2700"/>
                </a:cubicBezTo>
                <a:cubicBezTo>
                  <a:pt x="10169" y="1414"/>
                  <a:pt x="8168" y="557"/>
                  <a:pt x="6049" y="200"/>
                </a:cubicBezTo>
                <a:cubicBezTo>
                  <a:pt x="5434" y="111"/>
                  <a:pt x="4813" y="62"/>
                  <a:pt x="4195" y="62"/>
                </a:cubicBezTo>
                <a:cubicBezTo>
                  <a:pt x="2754" y="62"/>
                  <a:pt x="1325" y="325"/>
                  <a:pt x="1" y="950"/>
                </a:cubicBezTo>
                <a:cubicBezTo>
                  <a:pt x="1942" y="1141"/>
                  <a:pt x="3835" y="1581"/>
                  <a:pt x="5656" y="2260"/>
                </a:cubicBezTo>
                <a:cubicBezTo>
                  <a:pt x="7442" y="2915"/>
                  <a:pt x="9121" y="3831"/>
                  <a:pt x="10645" y="4974"/>
                </a:cubicBezTo>
                <a:cubicBezTo>
                  <a:pt x="11883" y="5903"/>
                  <a:pt x="13026" y="6951"/>
                  <a:pt x="14062" y="8106"/>
                </a:cubicBezTo>
                <a:cubicBezTo>
                  <a:pt x="14348" y="8415"/>
                  <a:pt x="14634" y="8749"/>
                  <a:pt x="14907" y="9082"/>
                </a:cubicBezTo>
                <a:cubicBezTo>
                  <a:pt x="15038" y="9237"/>
                  <a:pt x="15157" y="9392"/>
                  <a:pt x="15277" y="9534"/>
                </a:cubicBezTo>
                <a:cubicBezTo>
                  <a:pt x="15419" y="9368"/>
                  <a:pt x="15550" y="9189"/>
                  <a:pt x="15705" y="9022"/>
                </a:cubicBezTo>
                <a:cubicBezTo>
                  <a:pt x="15967" y="8701"/>
                  <a:pt x="16229" y="8391"/>
                  <a:pt x="16503" y="8094"/>
                </a:cubicBezTo>
                <a:cubicBezTo>
                  <a:pt x="17551" y="6927"/>
                  <a:pt x="18706" y="5855"/>
                  <a:pt x="19956" y="4915"/>
                </a:cubicBezTo>
                <a:cubicBezTo>
                  <a:pt x="21480" y="3772"/>
                  <a:pt x="23158" y="2855"/>
                  <a:pt x="24944" y="2200"/>
                </a:cubicBezTo>
                <a:cubicBezTo>
                  <a:pt x="26766" y="1522"/>
                  <a:pt x="28659" y="1081"/>
                  <a:pt x="30600" y="890"/>
                </a:cubicBezTo>
                <a:cubicBezTo>
                  <a:pt x="29282" y="261"/>
                  <a:pt x="27861" y="0"/>
                  <a:pt x="26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rot="10800000">
            <a:off x="7093389" y="-110818"/>
            <a:ext cx="2050612" cy="1450317"/>
          </a:xfrm>
          <a:custGeom>
            <a:avLst/>
            <a:gdLst/>
            <a:ahLst/>
            <a:cxnLst/>
            <a:rect l="l" t="t" r="r" b="b"/>
            <a:pathLst>
              <a:path w="65042" h="45998" extrusionOk="0">
                <a:moveTo>
                  <a:pt x="55669" y="0"/>
                </a:moveTo>
                <a:cubicBezTo>
                  <a:pt x="55118" y="0"/>
                  <a:pt x="54578" y="274"/>
                  <a:pt x="54257" y="778"/>
                </a:cubicBezTo>
                <a:lnTo>
                  <a:pt x="54245" y="801"/>
                </a:lnTo>
                <a:cubicBezTo>
                  <a:pt x="52471" y="3564"/>
                  <a:pt x="51245" y="6624"/>
                  <a:pt x="50614" y="9838"/>
                </a:cubicBezTo>
                <a:cubicBezTo>
                  <a:pt x="47161" y="10815"/>
                  <a:pt x="43863" y="11862"/>
                  <a:pt x="40720" y="12993"/>
                </a:cubicBezTo>
                <a:cubicBezTo>
                  <a:pt x="41863" y="10124"/>
                  <a:pt x="43554" y="7505"/>
                  <a:pt x="45685" y="5266"/>
                </a:cubicBezTo>
                <a:cubicBezTo>
                  <a:pt x="46399" y="4516"/>
                  <a:pt x="46268" y="3302"/>
                  <a:pt x="45411" y="2730"/>
                </a:cubicBezTo>
                <a:cubicBezTo>
                  <a:pt x="45122" y="2533"/>
                  <a:pt x="44796" y="2441"/>
                  <a:pt x="44475" y="2441"/>
                </a:cubicBezTo>
                <a:cubicBezTo>
                  <a:pt x="43844" y="2441"/>
                  <a:pt x="43230" y="2798"/>
                  <a:pt x="42946" y="3421"/>
                </a:cubicBezTo>
                <a:lnTo>
                  <a:pt x="42935" y="3457"/>
                </a:lnTo>
                <a:cubicBezTo>
                  <a:pt x="41565" y="6469"/>
                  <a:pt x="40791" y="9719"/>
                  <a:pt x="40637" y="13017"/>
                </a:cubicBezTo>
                <a:cubicBezTo>
                  <a:pt x="37243" y="14232"/>
                  <a:pt x="34041" y="15541"/>
                  <a:pt x="31004" y="16934"/>
                </a:cubicBezTo>
                <a:cubicBezTo>
                  <a:pt x="31838" y="13958"/>
                  <a:pt x="33231" y="11160"/>
                  <a:pt x="35112" y="8707"/>
                </a:cubicBezTo>
                <a:cubicBezTo>
                  <a:pt x="35231" y="8552"/>
                  <a:pt x="35315" y="8386"/>
                  <a:pt x="35374" y="8207"/>
                </a:cubicBezTo>
                <a:cubicBezTo>
                  <a:pt x="35660" y="7326"/>
                  <a:pt x="35184" y="6386"/>
                  <a:pt x="34302" y="6100"/>
                </a:cubicBezTo>
                <a:cubicBezTo>
                  <a:pt x="34129" y="6040"/>
                  <a:pt x="33952" y="6012"/>
                  <a:pt x="33778" y="6012"/>
                </a:cubicBezTo>
                <a:cubicBezTo>
                  <a:pt x="33080" y="6012"/>
                  <a:pt x="32424" y="6464"/>
                  <a:pt x="32195" y="7159"/>
                </a:cubicBezTo>
                <a:lnTo>
                  <a:pt x="32183" y="7195"/>
                </a:lnTo>
                <a:cubicBezTo>
                  <a:pt x="31159" y="10350"/>
                  <a:pt x="30731" y="13660"/>
                  <a:pt x="30945" y="16970"/>
                </a:cubicBezTo>
                <a:cubicBezTo>
                  <a:pt x="29754" y="17506"/>
                  <a:pt x="28611" y="18066"/>
                  <a:pt x="27480" y="18637"/>
                </a:cubicBezTo>
                <a:cubicBezTo>
                  <a:pt x="25325" y="19732"/>
                  <a:pt x="23277" y="20875"/>
                  <a:pt x="21337" y="22078"/>
                </a:cubicBezTo>
                <a:cubicBezTo>
                  <a:pt x="21991" y="19078"/>
                  <a:pt x="23194" y="16244"/>
                  <a:pt x="24908" y="13696"/>
                </a:cubicBezTo>
                <a:cubicBezTo>
                  <a:pt x="25004" y="13541"/>
                  <a:pt x="25087" y="13363"/>
                  <a:pt x="25135" y="13184"/>
                </a:cubicBezTo>
                <a:cubicBezTo>
                  <a:pt x="25373" y="12291"/>
                  <a:pt x="24837" y="11374"/>
                  <a:pt x="23932" y="11148"/>
                </a:cubicBezTo>
                <a:cubicBezTo>
                  <a:pt x="23789" y="11110"/>
                  <a:pt x="23645" y="11091"/>
                  <a:pt x="23504" y="11091"/>
                </a:cubicBezTo>
                <a:cubicBezTo>
                  <a:pt x="22766" y="11091"/>
                  <a:pt x="22096" y="11591"/>
                  <a:pt x="21896" y="12351"/>
                </a:cubicBezTo>
                <a:lnTo>
                  <a:pt x="21884" y="12386"/>
                </a:lnTo>
                <a:cubicBezTo>
                  <a:pt x="21063" y="15565"/>
                  <a:pt x="20837" y="18875"/>
                  <a:pt x="21241" y="22137"/>
                </a:cubicBezTo>
                <a:cubicBezTo>
                  <a:pt x="18431" y="23840"/>
                  <a:pt x="15753" y="25757"/>
                  <a:pt x="13205" y="27841"/>
                </a:cubicBezTo>
                <a:cubicBezTo>
                  <a:pt x="13836" y="24757"/>
                  <a:pt x="15074" y="21816"/>
                  <a:pt x="16824" y="19197"/>
                </a:cubicBezTo>
                <a:cubicBezTo>
                  <a:pt x="16931" y="19042"/>
                  <a:pt x="17003" y="18863"/>
                  <a:pt x="17062" y="18685"/>
                </a:cubicBezTo>
                <a:cubicBezTo>
                  <a:pt x="17288" y="17780"/>
                  <a:pt x="16753" y="16875"/>
                  <a:pt x="15860" y="16637"/>
                </a:cubicBezTo>
                <a:cubicBezTo>
                  <a:pt x="15721" y="16602"/>
                  <a:pt x="15583" y="16585"/>
                  <a:pt x="15446" y="16585"/>
                </a:cubicBezTo>
                <a:cubicBezTo>
                  <a:pt x="14699" y="16585"/>
                  <a:pt x="14015" y="17085"/>
                  <a:pt x="13824" y="17839"/>
                </a:cubicBezTo>
                <a:lnTo>
                  <a:pt x="13812" y="17875"/>
                </a:lnTo>
                <a:cubicBezTo>
                  <a:pt x="12955" y="21125"/>
                  <a:pt x="12752" y="24519"/>
                  <a:pt x="13193" y="27852"/>
                </a:cubicBezTo>
                <a:cubicBezTo>
                  <a:pt x="11847" y="28960"/>
                  <a:pt x="10597" y="30091"/>
                  <a:pt x="9418" y="31258"/>
                </a:cubicBezTo>
                <a:cubicBezTo>
                  <a:pt x="8704" y="31960"/>
                  <a:pt x="7894" y="32805"/>
                  <a:pt x="7061" y="33758"/>
                </a:cubicBezTo>
                <a:cubicBezTo>
                  <a:pt x="7097" y="30781"/>
                  <a:pt x="7692" y="27841"/>
                  <a:pt x="8799" y="25078"/>
                </a:cubicBezTo>
                <a:cubicBezTo>
                  <a:pt x="8871" y="24912"/>
                  <a:pt x="8906" y="24721"/>
                  <a:pt x="8918" y="24531"/>
                </a:cubicBezTo>
                <a:cubicBezTo>
                  <a:pt x="8978" y="23590"/>
                  <a:pt x="8264" y="22780"/>
                  <a:pt x="7323" y="22745"/>
                </a:cubicBezTo>
                <a:cubicBezTo>
                  <a:pt x="7294" y="22743"/>
                  <a:pt x="7265" y="22742"/>
                  <a:pt x="7237" y="22742"/>
                </a:cubicBezTo>
                <a:cubicBezTo>
                  <a:pt x="6335" y="22742"/>
                  <a:pt x="5596" y="23464"/>
                  <a:pt x="5573" y="24376"/>
                </a:cubicBezTo>
                <a:lnTo>
                  <a:pt x="5573" y="24423"/>
                </a:lnTo>
                <a:cubicBezTo>
                  <a:pt x="5430" y="27650"/>
                  <a:pt x="5882" y="30865"/>
                  <a:pt x="6918" y="33925"/>
                </a:cubicBezTo>
                <a:cubicBezTo>
                  <a:pt x="5096" y="36032"/>
                  <a:pt x="3144" y="38639"/>
                  <a:pt x="1656" y="41580"/>
                </a:cubicBezTo>
                <a:cubicBezTo>
                  <a:pt x="334" y="44212"/>
                  <a:pt x="12" y="45831"/>
                  <a:pt x="1" y="45902"/>
                </a:cubicBezTo>
                <a:lnTo>
                  <a:pt x="513" y="45998"/>
                </a:lnTo>
                <a:cubicBezTo>
                  <a:pt x="524" y="45938"/>
                  <a:pt x="1560" y="40961"/>
                  <a:pt x="7192" y="34413"/>
                </a:cubicBezTo>
                <a:cubicBezTo>
                  <a:pt x="10002" y="36187"/>
                  <a:pt x="13109" y="37401"/>
                  <a:pt x="16384" y="38008"/>
                </a:cubicBezTo>
                <a:lnTo>
                  <a:pt x="16419" y="38020"/>
                </a:lnTo>
                <a:cubicBezTo>
                  <a:pt x="16502" y="38032"/>
                  <a:pt x="16584" y="38038"/>
                  <a:pt x="16666" y="38038"/>
                </a:cubicBezTo>
                <a:cubicBezTo>
                  <a:pt x="17463" y="38038"/>
                  <a:pt x="18173" y="37473"/>
                  <a:pt x="18324" y="36663"/>
                </a:cubicBezTo>
                <a:cubicBezTo>
                  <a:pt x="18491" y="35782"/>
                  <a:pt x="17908" y="34913"/>
                  <a:pt x="17027" y="34722"/>
                </a:cubicBezTo>
                <a:cubicBezTo>
                  <a:pt x="16922" y="34709"/>
                  <a:pt x="16817" y="34700"/>
                  <a:pt x="16715" y="34700"/>
                </a:cubicBezTo>
                <a:cubicBezTo>
                  <a:pt x="16631" y="34700"/>
                  <a:pt x="16548" y="34706"/>
                  <a:pt x="16467" y="34722"/>
                </a:cubicBezTo>
                <a:cubicBezTo>
                  <a:pt x="15244" y="34907"/>
                  <a:pt x="14013" y="35000"/>
                  <a:pt x="12782" y="35000"/>
                </a:cubicBezTo>
                <a:cubicBezTo>
                  <a:pt x="10920" y="35000"/>
                  <a:pt x="9060" y="34788"/>
                  <a:pt x="7240" y="34365"/>
                </a:cubicBezTo>
                <a:cubicBezTo>
                  <a:pt x="8013" y="33472"/>
                  <a:pt x="8883" y="32543"/>
                  <a:pt x="9835" y="31591"/>
                </a:cubicBezTo>
                <a:cubicBezTo>
                  <a:pt x="11002" y="30448"/>
                  <a:pt x="12240" y="29317"/>
                  <a:pt x="13574" y="28233"/>
                </a:cubicBezTo>
                <a:cubicBezTo>
                  <a:pt x="15884" y="30424"/>
                  <a:pt x="18586" y="32186"/>
                  <a:pt x="21539" y="33413"/>
                </a:cubicBezTo>
                <a:lnTo>
                  <a:pt x="21575" y="33425"/>
                </a:lnTo>
                <a:cubicBezTo>
                  <a:pt x="21775" y="33504"/>
                  <a:pt x="21982" y="33541"/>
                  <a:pt x="22186" y="33541"/>
                </a:cubicBezTo>
                <a:cubicBezTo>
                  <a:pt x="22843" y="33541"/>
                  <a:pt x="23469" y="33153"/>
                  <a:pt x="23742" y="32508"/>
                </a:cubicBezTo>
                <a:cubicBezTo>
                  <a:pt x="24087" y="31674"/>
                  <a:pt x="23694" y="30698"/>
                  <a:pt x="22861" y="30341"/>
                </a:cubicBezTo>
                <a:cubicBezTo>
                  <a:pt x="22682" y="30269"/>
                  <a:pt x="22503" y="30222"/>
                  <a:pt x="22313" y="30210"/>
                </a:cubicBezTo>
                <a:cubicBezTo>
                  <a:pt x="19336" y="30043"/>
                  <a:pt x="16431" y="29329"/>
                  <a:pt x="13717" y="28102"/>
                </a:cubicBezTo>
                <a:cubicBezTo>
                  <a:pt x="16181" y="26102"/>
                  <a:pt x="18789" y="24257"/>
                  <a:pt x="21503" y="22602"/>
                </a:cubicBezTo>
                <a:cubicBezTo>
                  <a:pt x="23849" y="24864"/>
                  <a:pt x="26599" y="26674"/>
                  <a:pt x="29611" y="27924"/>
                </a:cubicBezTo>
                <a:lnTo>
                  <a:pt x="29647" y="27936"/>
                </a:lnTo>
                <a:cubicBezTo>
                  <a:pt x="29859" y="28024"/>
                  <a:pt x="30077" y="28066"/>
                  <a:pt x="30292" y="28066"/>
                </a:cubicBezTo>
                <a:cubicBezTo>
                  <a:pt x="30948" y="28066"/>
                  <a:pt x="31569" y="27677"/>
                  <a:pt x="31838" y="27031"/>
                </a:cubicBezTo>
                <a:cubicBezTo>
                  <a:pt x="32195" y="26186"/>
                  <a:pt x="31790" y="25209"/>
                  <a:pt x="30933" y="24852"/>
                </a:cubicBezTo>
                <a:cubicBezTo>
                  <a:pt x="30754" y="24781"/>
                  <a:pt x="30576" y="24733"/>
                  <a:pt x="30385" y="24721"/>
                </a:cubicBezTo>
                <a:cubicBezTo>
                  <a:pt x="27349" y="24554"/>
                  <a:pt x="24373" y="23804"/>
                  <a:pt x="21599" y="22530"/>
                </a:cubicBezTo>
                <a:cubicBezTo>
                  <a:pt x="23551" y="21340"/>
                  <a:pt x="25599" y="20197"/>
                  <a:pt x="27766" y="19101"/>
                </a:cubicBezTo>
                <a:cubicBezTo>
                  <a:pt x="28885" y="18530"/>
                  <a:pt x="30040" y="17970"/>
                  <a:pt x="31219" y="17423"/>
                </a:cubicBezTo>
                <a:cubicBezTo>
                  <a:pt x="33410" y="19816"/>
                  <a:pt x="36029" y="21768"/>
                  <a:pt x="38934" y="23185"/>
                </a:cubicBezTo>
                <a:lnTo>
                  <a:pt x="38970" y="23209"/>
                </a:lnTo>
                <a:cubicBezTo>
                  <a:pt x="39206" y="23324"/>
                  <a:pt x="39456" y="23378"/>
                  <a:pt x="39702" y="23378"/>
                </a:cubicBezTo>
                <a:cubicBezTo>
                  <a:pt x="40323" y="23378"/>
                  <a:pt x="40918" y="23032"/>
                  <a:pt x="41208" y="22435"/>
                </a:cubicBezTo>
                <a:cubicBezTo>
                  <a:pt x="41613" y="21614"/>
                  <a:pt x="41268" y="20613"/>
                  <a:pt x="40446" y="20197"/>
                </a:cubicBezTo>
                <a:cubicBezTo>
                  <a:pt x="40268" y="20113"/>
                  <a:pt x="40089" y="20066"/>
                  <a:pt x="39898" y="20042"/>
                </a:cubicBezTo>
                <a:cubicBezTo>
                  <a:pt x="36910" y="19685"/>
                  <a:pt x="34017" y="18780"/>
                  <a:pt x="31362" y="17363"/>
                </a:cubicBezTo>
                <a:cubicBezTo>
                  <a:pt x="34338" y="15994"/>
                  <a:pt x="37505" y="14708"/>
                  <a:pt x="40851" y="13505"/>
                </a:cubicBezTo>
                <a:cubicBezTo>
                  <a:pt x="42768" y="16113"/>
                  <a:pt x="45161" y="18351"/>
                  <a:pt x="47911" y="20090"/>
                </a:cubicBezTo>
                <a:lnTo>
                  <a:pt x="47935" y="20101"/>
                </a:lnTo>
                <a:cubicBezTo>
                  <a:pt x="48214" y="20279"/>
                  <a:pt x="48525" y="20363"/>
                  <a:pt x="48831" y="20363"/>
                </a:cubicBezTo>
                <a:cubicBezTo>
                  <a:pt x="49387" y="20363"/>
                  <a:pt x="49930" y="20084"/>
                  <a:pt x="50245" y="19578"/>
                </a:cubicBezTo>
                <a:cubicBezTo>
                  <a:pt x="50733" y="18804"/>
                  <a:pt x="50507" y="17768"/>
                  <a:pt x="49721" y="17280"/>
                </a:cubicBezTo>
                <a:cubicBezTo>
                  <a:pt x="49566" y="17173"/>
                  <a:pt x="49388" y="17101"/>
                  <a:pt x="49197" y="17053"/>
                </a:cubicBezTo>
                <a:cubicBezTo>
                  <a:pt x="46268" y="16375"/>
                  <a:pt x="43482" y="15148"/>
                  <a:pt x="40994" y="13446"/>
                </a:cubicBezTo>
                <a:cubicBezTo>
                  <a:pt x="44078" y="12351"/>
                  <a:pt x="47304" y="11315"/>
                  <a:pt x="50685" y="10362"/>
                </a:cubicBezTo>
                <a:cubicBezTo>
                  <a:pt x="52221" y="13255"/>
                  <a:pt x="54281" y="15839"/>
                  <a:pt x="56770" y="17970"/>
                </a:cubicBezTo>
                <a:lnTo>
                  <a:pt x="56805" y="17994"/>
                </a:lnTo>
                <a:cubicBezTo>
                  <a:pt x="57130" y="18302"/>
                  <a:pt x="57544" y="18454"/>
                  <a:pt x="57957" y="18454"/>
                </a:cubicBezTo>
                <a:cubicBezTo>
                  <a:pt x="58423" y="18454"/>
                  <a:pt x="58888" y="18260"/>
                  <a:pt x="59222" y="17875"/>
                </a:cubicBezTo>
                <a:cubicBezTo>
                  <a:pt x="59841" y="17149"/>
                  <a:pt x="59734" y="16041"/>
                  <a:pt x="58972" y="15458"/>
                </a:cubicBezTo>
                <a:cubicBezTo>
                  <a:pt x="58829" y="15327"/>
                  <a:pt x="58675" y="15232"/>
                  <a:pt x="58496" y="15160"/>
                </a:cubicBezTo>
                <a:cubicBezTo>
                  <a:pt x="55650" y="14053"/>
                  <a:pt x="53043" y="12410"/>
                  <a:pt x="50805" y="10338"/>
                </a:cubicBezTo>
                <a:cubicBezTo>
                  <a:pt x="51864" y="10041"/>
                  <a:pt x="52948" y="9743"/>
                  <a:pt x="54043" y="9457"/>
                </a:cubicBezTo>
                <a:cubicBezTo>
                  <a:pt x="54825" y="9387"/>
                  <a:pt x="55609" y="9352"/>
                  <a:pt x="56392" y="9352"/>
                </a:cubicBezTo>
                <a:cubicBezTo>
                  <a:pt x="58518" y="9352"/>
                  <a:pt x="60640" y="9611"/>
                  <a:pt x="62711" y="10124"/>
                </a:cubicBezTo>
                <a:cubicBezTo>
                  <a:pt x="62863" y="10163"/>
                  <a:pt x="63015" y="10182"/>
                  <a:pt x="63163" y="10182"/>
                </a:cubicBezTo>
                <a:cubicBezTo>
                  <a:pt x="64183" y="10182"/>
                  <a:pt x="65041" y="9300"/>
                  <a:pt x="64937" y="8219"/>
                </a:cubicBezTo>
                <a:cubicBezTo>
                  <a:pt x="64848" y="7289"/>
                  <a:pt x="64062" y="6591"/>
                  <a:pt x="63147" y="6591"/>
                </a:cubicBezTo>
                <a:cubicBezTo>
                  <a:pt x="63089" y="6591"/>
                  <a:pt x="63031" y="6594"/>
                  <a:pt x="62973" y="6600"/>
                </a:cubicBezTo>
                <a:lnTo>
                  <a:pt x="62937" y="6600"/>
                </a:lnTo>
                <a:cubicBezTo>
                  <a:pt x="59901" y="6874"/>
                  <a:pt x="56936" y="7648"/>
                  <a:pt x="54162" y="8874"/>
                </a:cubicBezTo>
                <a:cubicBezTo>
                  <a:pt x="53007" y="9172"/>
                  <a:pt x="51864" y="9481"/>
                  <a:pt x="50733" y="9803"/>
                </a:cubicBezTo>
                <a:cubicBezTo>
                  <a:pt x="52281" y="7183"/>
                  <a:pt x="54305" y="4873"/>
                  <a:pt x="56698" y="2992"/>
                </a:cubicBezTo>
                <a:cubicBezTo>
                  <a:pt x="56853" y="2873"/>
                  <a:pt x="56972" y="2730"/>
                  <a:pt x="57079" y="2576"/>
                </a:cubicBezTo>
                <a:cubicBezTo>
                  <a:pt x="57579" y="1790"/>
                  <a:pt x="57353" y="766"/>
                  <a:pt x="56567" y="266"/>
                </a:cubicBezTo>
                <a:cubicBezTo>
                  <a:pt x="56289" y="86"/>
                  <a:pt x="55978" y="0"/>
                  <a:pt x="55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>
            <a:off x="3403233" y="3939827"/>
            <a:ext cx="1375564" cy="1210567"/>
          </a:xfrm>
          <a:custGeom>
            <a:avLst/>
            <a:gdLst/>
            <a:ahLst/>
            <a:cxnLst/>
            <a:rect l="l" t="t" r="r" b="b"/>
            <a:pathLst>
              <a:path w="49246" h="43339" extrusionOk="0">
                <a:moveTo>
                  <a:pt x="3489" y="0"/>
                </a:moveTo>
                <a:cubicBezTo>
                  <a:pt x="2954" y="3060"/>
                  <a:pt x="3894" y="7525"/>
                  <a:pt x="6537" y="9501"/>
                </a:cubicBezTo>
                <a:cubicBezTo>
                  <a:pt x="6987" y="9836"/>
                  <a:pt x="7398" y="9994"/>
                  <a:pt x="7745" y="9994"/>
                </a:cubicBezTo>
                <a:cubicBezTo>
                  <a:pt x="7831" y="9994"/>
                  <a:pt x="7912" y="9985"/>
                  <a:pt x="7990" y="9966"/>
                </a:cubicBezTo>
                <a:cubicBezTo>
                  <a:pt x="8514" y="11085"/>
                  <a:pt x="9228" y="12538"/>
                  <a:pt x="10133" y="14216"/>
                </a:cubicBezTo>
                <a:cubicBezTo>
                  <a:pt x="9538" y="13573"/>
                  <a:pt x="8823" y="13050"/>
                  <a:pt x="8026" y="12680"/>
                </a:cubicBezTo>
                <a:cubicBezTo>
                  <a:pt x="6716" y="12061"/>
                  <a:pt x="5323" y="11573"/>
                  <a:pt x="3989" y="11025"/>
                </a:cubicBezTo>
                <a:cubicBezTo>
                  <a:pt x="3025" y="10633"/>
                  <a:pt x="668" y="10144"/>
                  <a:pt x="1" y="9382"/>
                </a:cubicBezTo>
                <a:lnTo>
                  <a:pt x="1" y="9382"/>
                </a:lnTo>
                <a:cubicBezTo>
                  <a:pt x="2965" y="12823"/>
                  <a:pt x="7299" y="16050"/>
                  <a:pt x="11800" y="17121"/>
                </a:cubicBezTo>
                <a:cubicBezTo>
                  <a:pt x="13181" y="19431"/>
                  <a:pt x="14681" y="21670"/>
                  <a:pt x="16300" y="23825"/>
                </a:cubicBezTo>
                <a:cubicBezTo>
                  <a:pt x="14026" y="22253"/>
                  <a:pt x="11121" y="21158"/>
                  <a:pt x="8776" y="20336"/>
                </a:cubicBezTo>
                <a:lnTo>
                  <a:pt x="227" y="17360"/>
                </a:lnTo>
                <a:lnTo>
                  <a:pt x="227" y="17360"/>
                </a:lnTo>
                <a:cubicBezTo>
                  <a:pt x="4144" y="22717"/>
                  <a:pt x="9895" y="26444"/>
                  <a:pt x="16372" y="27837"/>
                </a:cubicBezTo>
                <a:cubicBezTo>
                  <a:pt x="16783" y="27928"/>
                  <a:pt x="17669" y="28047"/>
                  <a:pt x="18411" y="28047"/>
                </a:cubicBezTo>
                <a:cubicBezTo>
                  <a:pt x="18938" y="28047"/>
                  <a:pt x="19393" y="27986"/>
                  <a:pt x="19551" y="27813"/>
                </a:cubicBezTo>
                <a:cubicBezTo>
                  <a:pt x="20777" y="29206"/>
                  <a:pt x="22039" y="30504"/>
                  <a:pt x="23325" y="31719"/>
                </a:cubicBezTo>
                <a:cubicBezTo>
                  <a:pt x="19994" y="30791"/>
                  <a:pt x="16568" y="30326"/>
                  <a:pt x="13144" y="30326"/>
                </a:cubicBezTo>
                <a:cubicBezTo>
                  <a:pt x="9579" y="30326"/>
                  <a:pt x="6016" y="30830"/>
                  <a:pt x="2561" y="31838"/>
                </a:cubicBezTo>
                <a:cubicBezTo>
                  <a:pt x="7826" y="35547"/>
                  <a:pt x="13875" y="37579"/>
                  <a:pt x="20048" y="37579"/>
                </a:cubicBezTo>
                <a:cubicBezTo>
                  <a:pt x="22850" y="37579"/>
                  <a:pt x="25677" y="37160"/>
                  <a:pt x="28469" y="36291"/>
                </a:cubicBezTo>
                <a:cubicBezTo>
                  <a:pt x="28421" y="36124"/>
                  <a:pt x="28350" y="35969"/>
                  <a:pt x="28266" y="35826"/>
                </a:cubicBezTo>
                <a:lnTo>
                  <a:pt x="28266" y="35826"/>
                </a:lnTo>
                <a:cubicBezTo>
                  <a:pt x="28969" y="36326"/>
                  <a:pt x="29683" y="36814"/>
                  <a:pt x="30397" y="37279"/>
                </a:cubicBezTo>
                <a:cubicBezTo>
                  <a:pt x="36291" y="41053"/>
                  <a:pt x="42613" y="43089"/>
                  <a:pt x="49221" y="43339"/>
                </a:cubicBezTo>
                <a:lnTo>
                  <a:pt x="49245" y="42779"/>
                </a:lnTo>
                <a:cubicBezTo>
                  <a:pt x="42744" y="42541"/>
                  <a:pt x="36517" y="40541"/>
                  <a:pt x="30707" y="36814"/>
                </a:cubicBezTo>
                <a:cubicBezTo>
                  <a:pt x="30100" y="36421"/>
                  <a:pt x="29481" y="36005"/>
                  <a:pt x="28873" y="35576"/>
                </a:cubicBezTo>
                <a:cubicBezTo>
                  <a:pt x="32743" y="25968"/>
                  <a:pt x="31612" y="15526"/>
                  <a:pt x="26468" y="6501"/>
                </a:cubicBezTo>
                <a:cubicBezTo>
                  <a:pt x="23230" y="14645"/>
                  <a:pt x="22587" y="23587"/>
                  <a:pt x="24623" y="32100"/>
                </a:cubicBezTo>
                <a:lnTo>
                  <a:pt x="24552" y="32088"/>
                </a:lnTo>
                <a:cubicBezTo>
                  <a:pt x="22944" y="30623"/>
                  <a:pt x="21408" y="29075"/>
                  <a:pt x="19968" y="27444"/>
                </a:cubicBezTo>
                <a:cubicBezTo>
                  <a:pt x="20468" y="27147"/>
                  <a:pt x="20837" y="25122"/>
                  <a:pt x="20896" y="24420"/>
                </a:cubicBezTo>
                <a:cubicBezTo>
                  <a:pt x="21444" y="17812"/>
                  <a:pt x="19551" y="11228"/>
                  <a:pt x="15574" y="5918"/>
                </a:cubicBezTo>
                <a:lnTo>
                  <a:pt x="15574" y="5918"/>
                </a:lnTo>
                <a:cubicBezTo>
                  <a:pt x="15693" y="8930"/>
                  <a:pt x="15812" y="11942"/>
                  <a:pt x="15931" y="14966"/>
                </a:cubicBezTo>
                <a:cubicBezTo>
                  <a:pt x="16050" y="17919"/>
                  <a:pt x="16312" y="21753"/>
                  <a:pt x="17622" y="24622"/>
                </a:cubicBezTo>
                <a:cubicBezTo>
                  <a:pt x="15717" y="22194"/>
                  <a:pt x="13967" y="19646"/>
                  <a:pt x="12383" y="16991"/>
                </a:cubicBezTo>
                <a:cubicBezTo>
                  <a:pt x="13586" y="12490"/>
                  <a:pt x="12788" y="7085"/>
                  <a:pt x="11145" y="2810"/>
                </a:cubicBezTo>
                <a:lnTo>
                  <a:pt x="11145" y="2810"/>
                </a:lnTo>
                <a:cubicBezTo>
                  <a:pt x="11502" y="3763"/>
                  <a:pt x="10812" y="6061"/>
                  <a:pt x="10705" y="7096"/>
                </a:cubicBezTo>
                <a:cubicBezTo>
                  <a:pt x="10562" y="8537"/>
                  <a:pt x="10335" y="9990"/>
                  <a:pt x="10264" y="11442"/>
                </a:cubicBezTo>
                <a:cubicBezTo>
                  <a:pt x="10216" y="12228"/>
                  <a:pt x="10312" y="13026"/>
                  <a:pt x="10538" y="13788"/>
                </a:cubicBezTo>
                <a:cubicBezTo>
                  <a:pt x="9657" y="12157"/>
                  <a:pt x="8966" y="10752"/>
                  <a:pt x="8466" y="9668"/>
                </a:cubicBezTo>
                <a:cubicBezTo>
                  <a:pt x="8752" y="9347"/>
                  <a:pt x="8895" y="8799"/>
                  <a:pt x="8835" y="8097"/>
                </a:cubicBezTo>
                <a:cubicBezTo>
                  <a:pt x="8680" y="6406"/>
                  <a:pt x="7502" y="5037"/>
                  <a:pt x="6371" y="3870"/>
                </a:cubicBezTo>
                <a:cubicBezTo>
                  <a:pt x="5251" y="2703"/>
                  <a:pt x="4025" y="1536"/>
                  <a:pt x="3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rot="3120626">
            <a:off x="5575836" y="4080803"/>
            <a:ext cx="730754" cy="1400884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rot="4514301">
            <a:off x="5854513" y="4221031"/>
            <a:ext cx="730779" cy="1400933"/>
          </a:xfrm>
          <a:custGeom>
            <a:avLst/>
            <a:gdLst/>
            <a:ahLst/>
            <a:cxnLst/>
            <a:rect l="l" t="t" r="r" b="b"/>
            <a:pathLst>
              <a:path w="29231" h="56037" extrusionOk="0">
                <a:moveTo>
                  <a:pt x="6020" y="1"/>
                </a:moveTo>
                <a:cubicBezTo>
                  <a:pt x="5765" y="1"/>
                  <a:pt x="5502" y="105"/>
                  <a:pt x="5275" y="339"/>
                </a:cubicBezTo>
                <a:cubicBezTo>
                  <a:pt x="3334" y="2339"/>
                  <a:pt x="1917" y="5042"/>
                  <a:pt x="1072" y="7983"/>
                </a:cubicBezTo>
                <a:cubicBezTo>
                  <a:pt x="691" y="9328"/>
                  <a:pt x="417" y="10698"/>
                  <a:pt x="262" y="12091"/>
                </a:cubicBezTo>
                <a:cubicBezTo>
                  <a:pt x="1679" y="13055"/>
                  <a:pt x="3120" y="13948"/>
                  <a:pt x="4584" y="14769"/>
                </a:cubicBezTo>
                <a:cubicBezTo>
                  <a:pt x="3096" y="14436"/>
                  <a:pt x="1608" y="14055"/>
                  <a:pt x="131" y="13626"/>
                </a:cubicBezTo>
                <a:lnTo>
                  <a:pt x="131" y="13626"/>
                </a:lnTo>
                <a:cubicBezTo>
                  <a:pt x="0" y="15853"/>
                  <a:pt x="60" y="18079"/>
                  <a:pt x="310" y="20294"/>
                </a:cubicBezTo>
                <a:cubicBezTo>
                  <a:pt x="715" y="24032"/>
                  <a:pt x="1548" y="27712"/>
                  <a:pt x="2810" y="31271"/>
                </a:cubicBezTo>
                <a:cubicBezTo>
                  <a:pt x="4144" y="31307"/>
                  <a:pt x="5834" y="31510"/>
                  <a:pt x="6870" y="32343"/>
                </a:cubicBezTo>
                <a:cubicBezTo>
                  <a:pt x="7120" y="32545"/>
                  <a:pt x="7370" y="32736"/>
                  <a:pt x="7620" y="32938"/>
                </a:cubicBezTo>
                <a:cubicBezTo>
                  <a:pt x="7335" y="32879"/>
                  <a:pt x="7049" y="32819"/>
                  <a:pt x="6763" y="32760"/>
                </a:cubicBezTo>
                <a:cubicBezTo>
                  <a:pt x="5596" y="32522"/>
                  <a:pt x="4406" y="32391"/>
                  <a:pt x="3215" y="32391"/>
                </a:cubicBezTo>
                <a:cubicBezTo>
                  <a:pt x="3763" y="33843"/>
                  <a:pt x="4382" y="35260"/>
                  <a:pt x="5072" y="36665"/>
                </a:cubicBezTo>
                <a:cubicBezTo>
                  <a:pt x="6608" y="36998"/>
                  <a:pt x="8132" y="37272"/>
                  <a:pt x="9656" y="37487"/>
                </a:cubicBezTo>
                <a:cubicBezTo>
                  <a:pt x="8358" y="37689"/>
                  <a:pt x="7061" y="37856"/>
                  <a:pt x="5751" y="37998"/>
                </a:cubicBezTo>
                <a:cubicBezTo>
                  <a:pt x="6930" y="40225"/>
                  <a:pt x="8275" y="42356"/>
                  <a:pt x="9775" y="44380"/>
                </a:cubicBezTo>
                <a:cubicBezTo>
                  <a:pt x="10363" y="44310"/>
                  <a:pt x="10912" y="44274"/>
                  <a:pt x="11424" y="44274"/>
                </a:cubicBezTo>
                <a:cubicBezTo>
                  <a:pt x="12561" y="44274"/>
                  <a:pt x="13512" y="44451"/>
                  <a:pt x="14276" y="44821"/>
                </a:cubicBezTo>
                <a:cubicBezTo>
                  <a:pt x="14574" y="44964"/>
                  <a:pt x="14859" y="45095"/>
                  <a:pt x="15157" y="45237"/>
                </a:cubicBezTo>
                <a:cubicBezTo>
                  <a:pt x="14859" y="45249"/>
                  <a:pt x="14562" y="45249"/>
                  <a:pt x="14264" y="45261"/>
                </a:cubicBezTo>
                <a:cubicBezTo>
                  <a:pt x="13061" y="45309"/>
                  <a:pt x="11871" y="45404"/>
                  <a:pt x="10692" y="45571"/>
                </a:cubicBezTo>
                <a:cubicBezTo>
                  <a:pt x="13026" y="48536"/>
                  <a:pt x="15764" y="51262"/>
                  <a:pt x="18955" y="53215"/>
                </a:cubicBezTo>
                <a:cubicBezTo>
                  <a:pt x="21312" y="54655"/>
                  <a:pt x="23908" y="55667"/>
                  <a:pt x="26456" y="55977"/>
                </a:cubicBezTo>
                <a:cubicBezTo>
                  <a:pt x="26799" y="56017"/>
                  <a:pt x="27101" y="56036"/>
                  <a:pt x="27366" y="56036"/>
                </a:cubicBezTo>
                <a:cubicBezTo>
                  <a:pt x="28047" y="56036"/>
                  <a:pt x="28481" y="55907"/>
                  <a:pt x="28730" y="55667"/>
                </a:cubicBezTo>
                <a:lnTo>
                  <a:pt x="28766" y="55679"/>
                </a:lnTo>
                <a:lnTo>
                  <a:pt x="28825" y="55560"/>
                </a:lnTo>
                <a:cubicBezTo>
                  <a:pt x="29230" y="55024"/>
                  <a:pt x="28980" y="54036"/>
                  <a:pt x="28575" y="52655"/>
                </a:cubicBezTo>
                <a:cubicBezTo>
                  <a:pt x="27385" y="48559"/>
                  <a:pt x="25277" y="44773"/>
                  <a:pt x="23075" y="41368"/>
                </a:cubicBezTo>
                <a:cubicBezTo>
                  <a:pt x="21860" y="42142"/>
                  <a:pt x="20634" y="42892"/>
                  <a:pt x="19396" y="43618"/>
                </a:cubicBezTo>
                <a:cubicBezTo>
                  <a:pt x="20384" y="42523"/>
                  <a:pt x="21384" y="41427"/>
                  <a:pt x="22384" y="40344"/>
                </a:cubicBezTo>
                <a:cubicBezTo>
                  <a:pt x="19777" y="36475"/>
                  <a:pt x="16895" y="32855"/>
                  <a:pt x="14490" y="28831"/>
                </a:cubicBezTo>
                <a:cubicBezTo>
                  <a:pt x="13954" y="27914"/>
                  <a:pt x="13442" y="26985"/>
                  <a:pt x="12954" y="26045"/>
                </a:cubicBezTo>
                <a:lnTo>
                  <a:pt x="12895" y="26045"/>
                </a:lnTo>
                <a:cubicBezTo>
                  <a:pt x="11502" y="26080"/>
                  <a:pt x="10121" y="26199"/>
                  <a:pt x="8739" y="26426"/>
                </a:cubicBezTo>
                <a:lnTo>
                  <a:pt x="7846" y="26569"/>
                </a:lnTo>
                <a:cubicBezTo>
                  <a:pt x="8085" y="26378"/>
                  <a:pt x="8323" y="26188"/>
                  <a:pt x="8573" y="26009"/>
                </a:cubicBezTo>
                <a:lnTo>
                  <a:pt x="8620" y="25961"/>
                </a:lnTo>
                <a:cubicBezTo>
                  <a:pt x="9478" y="25318"/>
                  <a:pt x="10752" y="24985"/>
                  <a:pt x="12383" y="24890"/>
                </a:cubicBezTo>
                <a:cubicBezTo>
                  <a:pt x="8823" y="17532"/>
                  <a:pt x="7013" y="9447"/>
                  <a:pt x="7108" y="1268"/>
                </a:cubicBezTo>
                <a:cubicBezTo>
                  <a:pt x="7125" y="526"/>
                  <a:pt x="6593" y="1"/>
                  <a:pt x="60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3293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ravel Vlogger Portfolio by Slidesgo">
  <a:themeElements>
    <a:clrScheme name="Simple Light">
      <a:dk1>
        <a:srgbClr val="1D1D1D"/>
      </a:dk1>
      <a:lt1>
        <a:srgbClr val="EADFCF"/>
      </a:lt1>
      <a:dk2>
        <a:srgbClr val="FFFFFF"/>
      </a:dk2>
      <a:lt2>
        <a:srgbClr val="7C7C39"/>
      </a:lt2>
      <a:accent1>
        <a:srgbClr val="AFB07F"/>
      </a:accent1>
      <a:accent2>
        <a:srgbClr val="ECAF4F"/>
      </a:accent2>
      <a:accent3>
        <a:srgbClr val="BF9E64"/>
      </a:accent3>
      <a:accent4>
        <a:srgbClr val="E5D9C5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381</Words>
  <Application>Microsoft Office PowerPoint</Application>
  <PresentationFormat>On-screen Show (16:9)</PresentationFormat>
  <Paragraphs>83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Manrope</vt:lpstr>
      <vt:lpstr>Montserrat</vt:lpstr>
      <vt:lpstr>Montserrat SemiBold</vt:lpstr>
      <vt:lpstr>Nunito</vt:lpstr>
      <vt:lpstr>Playfair Display SemiBold</vt:lpstr>
      <vt:lpstr>Travel Vlogger Portfolio by Slidesgo</vt:lpstr>
      <vt:lpstr>Portuguese culture and language </vt:lpstr>
      <vt:lpstr>Table of contents</vt:lpstr>
      <vt:lpstr>PORTUGAL</vt:lpstr>
      <vt:lpstr>Portugal</vt:lpstr>
      <vt:lpstr>ARCHITECURE</vt:lpstr>
      <vt:lpstr>PowerPoint Presentation</vt:lpstr>
      <vt:lpstr>FOOD</vt:lpstr>
      <vt:lpstr>PowerPoint Presentation</vt:lpstr>
      <vt:lpstr>LITERATURE</vt:lpstr>
      <vt:lpstr>PowerPoint Presentation</vt:lpstr>
      <vt:lpstr>MUSIC</vt:lpstr>
      <vt:lpstr>PowerPoint Presentation</vt:lpstr>
      <vt:lpstr>ART</vt:lpstr>
      <vt:lpstr>PowerPoint Presentation</vt:lpstr>
      <vt:lpstr>NATIONAL HOLIDAYS</vt:lpstr>
      <vt:lpstr>PowerPoint Presentation</vt:lpstr>
      <vt:lpstr>SPORTS</vt:lpstr>
      <vt:lpstr>PowerPoint Presentation</vt:lpstr>
      <vt:lpstr>PORTUGUESE LANGUAGE</vt:lpstr>
      <vt:lpstr>PowerPoint Presentation</vt:lpstr>
      <vt:lpstr>PHRASES</vt:lpstr>
      <vt:lpstr>PowerPoint Presentation</vt:lpstr>
      <vt:lpstr>PowerPoint Presentation</vt:lpstr>
      <vt:lpstr>References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Portuguese culture and language</dc:title>
  <dc:creator>Agnese Frīdenberga</dc:creator>
  <cp:lastModifiedBy>Agnese Frīdenberga</cp:lastModifiedBy>
  <cp:revision>7</cp:revision>
  <dcterms:modified xsi:type="dcterms:W3CDTF">2023-05-17T12:47:21Z</dcterms:modified>
</cp:coreProperties>
</file>