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18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9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08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0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97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22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9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7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64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34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54D321-4C91-4499-90E6-9EFEA13FA904}" type="datetimeFigureOut">
              <a:rPr lang="lv-LV" smtClean="0"/>
              <a:t>26.07.2022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2E55F4-C6FF-4076-9A3E-EA492F2432E2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Horvātija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239" y="4437690"/>
            <a:ext cx="10058400" cy="114300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Krišjānis Jankovskis 2ND</a:t>
            </a:r>
            <a:endParaRPr lang="en-US" dirty="0" smtClean="0"/>
          </a:p>
          <a:p>
            <a:pPr algn="r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Finansējuma</a:t>
            </a: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līgums</a:t>
            </a:r>
            <a:r>
              <a:rPr lang="en-US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2020-1-</a:t>
            </a: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lv-LV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</a:t>
            </a: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lv-LV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116-077248</a:t>
            </a:r>
            <a:endParaRPr lang="lv-LV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Prakses vieta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Uzņēmumu kurā es biju sauc ‘’NAMJEŠTAJ MILIŠA’’</a:t>
            </a:r>
          </a:p>
          <a:p>
            <a:r>
              <a:rPr lang="lv-LV" dirty="0" smtClean="0"/>
              <a:t>Uzņēmums ir salīdzinoši mazs,tajā strādā tēvs un dēls.</a:t>
            </a:r>
          </a:p>
          <a:p>
            <a:r>
              <a:rPr lang="lv-LV" dirty="0" smtClean="0"/>
              <a:t>Galvenās darbības ir mēbeļu izveide pēc pasūtījuma</a:t>
            </a:r>
          </a:p>
          <a:p>
            <a:r>
              <a:rPr lang="lv-LV" dirty="0" smtClean="0"/>
              <a:t>Uzņēmums aktīvi strādā gandrīz 15 gadus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Prakses telpa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97" y="1846263"/>
            <a:ext cx="3017043" cy="40227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9" y="1846263"/>
            <a:ext cx="3017043" cy="4022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Darba pienākumi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Sagatavoto detaļu organizācija</a:t>
            </a:r>
          </a:p>
          <a:p>
            <a:r>
              <a:rPr lang="lv-LV" dirty="0" smtClean="0"/>
              <a:t>Mēbeļu salikšana pēc rasējumiem</a:t>
            </a:r>
          </a:p>
          <a:p>
            <a:r>
              <a:rPr lang="lv-LV" dirty="0" smtClean="0"/>
              <a:t>Darba telpas uzturēšana darba kārtībā</a:t>
            </a:r>
          </a:p>
          <a:p>
            <a:r>
              <a:rPr lang="lv-LV" dirty="0" smtClean="0"/>
              <a:t>Darbības ar galdniecības iekārtām</a:t>
            </a:r>
          </a:p>
          <a:p>
            <a:r>
              <a:rPr lang="lv-LV" dirty="0" smtClean="0"/>
              <a:t>Palīdzēšana gatavo mēbeļu uzstādīšanā objektā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Prakses kopsavilkums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Strādājot šajā uzņēmumā ieguvu jaunas zināšanas,gan teorētiski,gan praktiski galdniecības sfērā.</a:t>
            </a:r>
          </a:p>
          <a:p>
            <a:r>
              <a:rPr lang="lv-LV" dirty="0" smtClean="0"/>
              <a:t>Uzzināju jaunas tehnoloģijas.</a:t>
            </a:r>
          </a:p>
          <a:p>
            <a:r>
              <a:rPr lang="lv-LV" dirty="0" smtClean="0"/>
              <a:t>Apguvu jaunas prasmes rīkoties ar galdniecības iekārtām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Kultūras programma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Apskatījām daudz objektu,visvairāk man interesēja vēsturiskas būves,dēļ arhitektūras.</a:t>
            </a:r>
          </a:p>
          <a:p>
            <a:r>
              <a:rPr lang="lv-LV" dirty="0" smtClean="0"/>
              <a:t>Bijām dažados apskates objektos.</a:t>
            </a:r>
          </a:p>
          <a:p>
            <a:r>
              <a:rPr lang="lv-LV" dirty="0" smtClean="0"/>
              <a:t>Kultūru arī iepazinu caur ēdienu,apmeklējot dažādus restorānus.</a:t>
            </a:r>
          </a:p>
          <a:p>
            <a:r>
              <a:rPr lang="lv-LV" dirty="0" smtClean="0"/>
              <a:t>Apmeklējām Horvātu skolu,kur uzzinājām mazliet par viņu izglītību,un noteikumiem skolā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Skats virs Splitas,un Krkas ūdenskritums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9" y="1846263"/>
            <a:ext cx="3017043" cy="40227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Secinājumi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Piedaloties šajā projektā ieguvu jaunas zināšanas praktiskajā jomā.</a:t>
            </a:r>
          </a:p>
          <a:p>
            <a:r>
              <a:rPr lang="lv-LV" dirty="0" smtClean="0"/>
              <a:t>Nodzīvojot mēnesi Horvātijā ieguvu jaunas zināšanas par Horvātu kultūru.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155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Times New Roman</vt:lpstr>
      <vt:lpstr>Retrospect</vt:lpstr>
      <vt:lpstr>Horvātija </vt:lpstr>
      <vt:lpstr>Prakses vieta</vt:lpstr>
      <vt:lpstr>Prakses telpa</vt:lpstr>
      <vt:lpstr>Darba pienākumi</vt:lpstr>
      <vt:lpstr>Prakses kopsavilkums</vt:lpstr>
      <vt:lpstr>Kultūras programma</vt:lpstr>
      <vt:lpstr>Skats virs Splitas,un Krkas ūdenskritums</vt:lpstr>
      <vt:lpstr>Secinājumi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Horvātija</dc:title>
  <dc:creator>aroni</dc:creator>
  <cp:lastModifiedBy>Baiba Visocka</cp:lastModifiedBy>
  <cp:revision>5</cp:revision>
  <dcterms:created xsi:type="dcterms:W3CDTF">2022-06-20T10:20:55Z</dcterms:created>
  <dcterms:modified xsi:type="dcterms:W3CDTF">2022-07-26T07:13:22Z</dcterms:modified>
</cp:coreProperties>
</file>